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70" r:id="rId7"/>
    <p:sldId id="258" r:id="rId8"/>
    <p:sldId id="259" r:id="rId9"/>
    <p:sldId id="264" r:id="rId10"/>
    <p:sldId id="265" r:id="rId11"/>
    <p:sldId id="266" r:id="rId12"/>
    <p:sldId id="267" r:id="rId13"/>
    <p:sldId id="268" r:id="rId14"/>
    <p:sldId id="269" r:id="rId15"/>
    <p:sldId id="26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0080625" cy="567055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F506DB-AF30-4B9A-B099-7F424080CA88}" v="2252" dt="2020-08-13T14:41:11.801"/>
    <p1510:client id="{30230A60-3DAE-4571-9B45-31DB8570007E}" v="129" dt="2020-08-14T09:46:14.390"/>
    <p1510:client id="{6F410912-D886-43C2-BAE2-39E5B6549B02}" v="608" dt="2020-08-13T12:01:41.602"/>
    <p1510:client id="{835127A8-2430-4F0A-A6F4-DC132CC1A6F1}" v="316" dt="2020-08-12T13:40:14.364"/>
    <p1510:client id="{8A6AEBCE-2234-4C0E-BC3F-E43CC9E9386C}" v="102" dt="2020-08-14T15:43:05.791"/>
    <p1510:client id="{8FF948B6-AA21-4F1A-93E6-E977BFCB41A9}" v="4" dt="2020-08-13T10:55:31.926"/>
    <p1510:client id="{E59EC0EC-5C20-491B-BCF6-F6B63055A3FD}" v="263" dt="2020-08-12T13:06:34.871"/>
    <p1510:client id="{E60A633A-95D2-4082-9471-9EEA0C9EF3DC}" v="1885" dt="2020-08-14T15:00:07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Золотарёв Сергей" userId="cae2bab2e20c4faa" providerId="Windows Live" clId="Web-{0BF506DB-AF30-4B9A-B099-7F424080CA88}"/>
    <pc:docChg chg="addSld delSld modSld">
      <pc:chgData name="Золотарёв Сергей" userId="cae2bab2e20c4faa" providerId="Windows Live" clId="Web-{0BF506DB-AF30-4B9A-B099-7F424080CA88}" dt="2020-08-13T14:41:11.801" v="2256" actId="14100"/>
      <pc:docMkLst>
        <pc:docMk/>
      </pc:docMkLst>
      <pc:sldChg chg="addSp modSp mod setBg setClrOvrMap">
        <pc:chgData name="Золотарёв Сергей" userId="cae2bab2e20c4faa" providerId="Windows Live" clId="Web-{0BF506DB-AF30-4B9A-B099-7F424080CA88}" dt="2020-08-13T12:04:07.867" v="2"/>
        <pc:sldMkLst>
          <pc:docMk/>
          <pc:sldMk cId="0" sldId="260"/>
        </pc:sldMkLst>
        <pc:spChg chg="mod">
          <ac:chgData name="Золотарёв Сергей" userId="cae2bab2e20c4faa" providerId="Windows Live" clId="Web-{0BF506DB-AF30-4B9A-B099-7F424080CA88}" dt="2020-08-13T12:04:07.867" v="2"/>
          <ac:spMkLst>
            <pc:docMk/>
            <pc:sldMk cId="0" sldId="260"/>
            <ac:spMk id="2" creationId="{F74DCA38-0B22-4625-B5C8-A8A8DE24CE7D}"/>
          </ac:spMkLst>
        </pc:spChg>
        <pc:spChg chg="ord">
          <ac:chgData name="Золотарёв Сергей" userId="cae2bab2e20c4faa" providerId="Windows Live" clId="Web-{0BF506DB-AF30-4B9A-B099-7F424080CA88}" dt="2020-08-13T12:04:07.867" v="2"/>
          <ac:spMkLst>
            <pc:docMk/>
            <pc:sldMk cId="0" sldId="260"/>
            <ac:spMk id="3" creationId="{27F61B6B-179F-4F07-99CA-ACCA4DE6B1D7}"/>
          </ac:spMkLst>
        </pc:spChg>
        <pc:spChg chg="add">
          <ac:chgData name="Золотарёв Сергей" userId="cae2bab2e20c4faa" providerId="Windows Live" clId="Web-{0BF506DB-AF30-4B9A-B099-7F424080CA88}" dt="2020-08-13T12:04:07.867" v="2"/>
          <ac:spMkLst>
            <pc:docMk/>
            <pc:sldMk cId="0" sldId="260"/>
            <ac:spMk id="87" creationId="{8F23F8A3-8FD7-4779-8323-FDC26BE99889}"/>
          </ac:spMkLst>
        </pc:spChg>
        <pc:spChg chg="add">
          <ac:chgData name="Золотарёв Сергей" userId="cae2bab2e20c4faa" providerId="Windows Live" clId="Web-{0BF506DB-AF30-4B9A-B099-7F424080CA88}" dt="2020-08-13T12:04:07.867" v="2"/>
          <ac:spMkLst>
            <pc:docMk/>
            <pc:sldMk cId="0" sldId="260"/>
            <ac:spMk id="89" creationId="{F605C4CC-A25C-416F-8333-7CB7DC97D870}"/>
          </ac:spMkLst>
        </pc:spChg>
        <pc:spChg chg="mod">
          <ac:chgData name="Золотарёв Сергей" userId="cae2bab2e20c4faa" providerId="Windows Live" clId="Web-{0BF506DB-AF30-4B9A-B099-7F424080CA88}" dt="2020-08-13T12:04:07.867" v="2"/>
          <ac:spMkLst>
            <pc:docMk/>
            <pc:sldMk cId="0" sldId="260"/>
            <ac:spMk id="209" creationId="{00000000-0000-0000-0000-000000000000}"/>
          </ac:spMkLst>
        </pc:spChg>
        <pc:picChg chg="add mod ord">
          <ac:chgData name="Золотарёв Сергей" userId="cae2bab2e20c4faa" providerId="Windows Live" clId="Web-{0BF506DB-AF30-4B9A-B099-7F424080CA88}" dt="2020-08-13T12:04:07.867" v="2"/>
          <ac:picMkLst>
            <pc:docMk/>
            <pc:sldMk cId="0" sldId="260"/>
            <ac:picMk id="4" creationId="{BA521B15-1C38-4558-8A3D-9DD3F48E9C9D}"/>
          </ac:picMkLst>
        </pc:picChg>
      </pc:sldChg>
      <pc:sldChg chg="modSp del">
        <pc:chgData name="Золотарёв Сергей" userId="cae2bab2e20c4faa" providerId="Windows Live" clId="Web-{0BF506DB-AF30-4B9A-B099-7F424080CA88}" dt="2020-08-13T12:05:09.277" v="7"/>
        <pc:sldMkLst>
          <pc:docMk/>
          <pc:sldMk cId="0" sldId="261"/>
        </pc:sldMkLst>
        <pc:spChg chg="mod">
          <ac:chgData name="Золотарёв Сергей" userId="cae2bab2e20c4faa" providerId="Windows Live" clId="Web-{0BF506DB-AF30-4B9A-B099-7F424080CA88}" dt="2020-08-13T12:05:06.558" v="6" actId="20577"/>
          <ac:spMkLst>
            <pc:docMk/>
            <pc:sldMk cId="0" sldId="261"/>
            <ac:spMk id="211" creationId="{00000000-0000-0000-0000-000000000000}"/>
          </ac:spMkLst>
        </pc:spChg>
      </pc:sldChg>
      <pc:sldChg chg="del">
        <pc:chgData name="Золотарёв Сергей" userId="cae2bab2e20c4faa" providerId="Windows Live" clId="Web-{0BF506DB-AF30-4B9A-B099-7F424080CA88}" dt="2020-08-13T12:05:16.590" v="8"/>
        <pc:sldMkLst>
          <pc:docMk/>
          <pc:sldMk cId="0" sldId="262"/>
        </pc:sldMkLst>
      </pc:sldChg>
      <pc:sldChg chg="del">
        <pc:chgData name="Золотарёв Сергей" userId="cae2bab2e20c4faa" providerId="Windows Live" clId="Web-{0BF506DB-AF30-4B9A-B099-7F424080CA88}" dt="2020-08-13T12:05:20.496" v="9"/>
        <pc:sldMkLst>
          <pc:docMk/>
          <pc:sldMk cId="0" sldId="263"/>
        </pc:sldMkLst>
      </pc:sldChg>
      <pc:sldChg chg="addSp modSp new mod setBg">
        <pc:chgData name="Золотарёв Сергей" userId="cae2bab2e20c4faa" providerId="Windows Live" clId="Web-{0BF506DB-AF30-4B9A-B099-7F424080CA88}" dt="2020-08-13T12:19:48.917" v="216" actId="20577"/>
        <pc:sldMkLst>
          <pc:docMk/>
          <pc:sldMk cId="1271292448" sldId="271"/>
        </pc:sldMkLst>
        <pc:spChg chg="mod">
          <ac:chgData name="Золотарёв Сергей" userId="cae2bab2e20c4faa" providerId="Windows Live" clId="Web-{0BF506DB-AF30-4B9A-B099-7F424080CA88}" dt="2020-08-13T12:15:42.872" v="201"/>
          <ac:spMkLst>
            <pc:docMk/>
            <pc:sldMk cId="1271292448" sldId="271"/>
            <ac:spMk id="2" creationId="{C94CC0F0-B6CE-49D2-9BD4-78286FAC6969}"/>
          </ac:spMkLst>
        </pc:spChg>
        <pc:spChg chg="mod">
          <ac:chgData name="Золотарёв Сергей" userId="cae2bab2e20c4faa" providerId="Windows Live" clId="Web-{0BF506DB-AF30-4B9A-B099-7F424080CA88}" dt="2020-08-13T12:19:48.917" v="216" actId="20577"/>
          <ac:spMkLst>
            <pc:docMk/>
            <pc:sldMk cId="1271292448" sldId="271"/>
            <ac:spMk id="3" creationId="{8A7909AE-5CEB-4D69-A63F-3ADCA305C6F8}"/>
          </ac:spMkLst>
        </pc:spChg>
        <pc:spChg chg="add">
          <ac:chgData name="Золотарёв Сергей" userId="cae2bab2e20c4faa" providerId="Windows Live" clId="Web-{0BF506DB-AF30-4B9A-B099-7F424080CA88}" dt="2020-08-13T12:15:42.872" v="201"/>
          <ac:spMkLst>
            <pc:docMk/>
            <pc:sldMk cId="1271292448" sldId="271"/>
            <ac:spMk id="8" creationId="{A7AE9375-4664-4DB2-922D-2782A6E439AC}"/>
          </ac:spMkLst>
        </pc:spChg>
        <pc:spChg chg="add">
          <ac:chgData name="Золотарёв Сергей" userId="cae2bab2e20c4faa" providerId="Windows Live" clId="Web-{0BF506DB-AF30-4B9A-B099-7F424080CA88}" dt="2020-08-13T12:15:42.872" v="201"/>
          <ac:spMkLst>
            <pc:docMk/>
            <pc:sldMk cId="1271292448" sldId="271"/>
            <ac:spMk id="10" creationId="{C2C57604-0CFD-4023-B9BD-107166A25317}"/>
          </ac:spMkLst>
        </pc:spChg>
      </pc:sldChg>
      <pc:sldChg chg="addSp delSp modSp new mod setBg">
        <pc:chgData name="Золотарёв Сергей" userId="cae2bab2e20c4faa" providerId="Windows Live" clId="Web-{0BF506DB-AF30-4B9A-B099-7F424080CA88}" dt="2020-08-13T12:30:15.356" v="555"/>
        <pc:sldMkLst>
          <pc:docMk/>
          <pc:sldMk cId="1672070553" sldId="272"/>
        </pc:sldMkLst>
        <pc:spChg chg="mod">
          <ac:chgData name="Золотарёв Сергей" userId="cae2bab2e20c4faa" providerId="Windows Live" clId="Web-{0BF506DB-AF30-4B9A-B099-7F424080CA88}" dt="2020-08-13T12:30:15.356" v="555"/>
          <ac:spMkLst>
            <pc:docMk/>
            <pc:sldMk cId="1672070553" sldId="272"/>
            <ac:spMk id="2" creationId="{039659D4-A456-4D77-A216-CBFCBE13078D}"/>
          </ac:spMkLst>
        </pc:spChg>
        <pc:spChg chg="mod">
          <ac:chgData name="Золотарёв Сергей" userId="cae2bab2e20c4faa" providerId="Windows Live" clId="Web-{0BF506DB-AF30-4B9A-B099-7F424080CA88}" dt="2020-08-13T12:30:15.356" v="555"/>
          <ac:spMkLst>
            <pc:docMk/>
            <pc:sldMk cId="1672070553" sldId="272"/>
            <ac:spMk id="3" creationId="{44AA9873-6065-4D95-A5FF-63B8864E81C0}"/>
          </ac:spMkLst>
        </pc:spChg>
        <pc:spChg chg="add">
          <ac:chgData name="Золотарёв Сергей" userId="cae2bab2e20c4faa" providerId="Windows Live" clId="Web-{0BF506DB-AF30-4B9A-B099-7F424080CA88}" dt="2020-08-13T12:30:15.356" v="555"/>
          <ac:spMkLst>
            <pc:docMk/>
            <pc:sldMk cId="1672070553" sldId="272"/>
            <ac:spMk id="5" creationId="{A7AE9375-4664-4DB2-922D-2782A6E439AC}"/>
          </ac:spMkLst>
        </pc:spChg>
        <pc:spChg chg="add">
          <ac:chgData name="Золотарёв Сергей" userId="cae2bab2e20c4faa" providerId="Windows Live" clId="Web-{0BF506DB-AF30-4B9A-B099-7F424080CA88}" dt="2020-08-13T12:30:15.356" v="555"/>
          <ac:spMkLst>
            <pc:docMk/>
            <pc:sldMk cId="1672070553" sldId="272"/>
            <ac:spMk id="6" creationId="{C2C57604-0CFD-4023-B9BD-107166A25317}"/>
          </ac:spMkLst>
        </pc:spChg>
        <pc:spChg chg="add del">
          <ac:chgData name="Золотарёв Сергей" userId="cae2bab2e20c4faa" providerId="Windows Live" clId="Web-{0BF506DB-AF30-4B9A-B099-7F424080CA88}" dt="2020-08-13T12:30:15.340" v="554"/>
          <ac:spMkLst>
            <pc:docMk/>
            <pc:sldMk cId="1672070553" sldId="272"/>
            <ac:spMk id="8" creationId="{E8A8EAB8-D2FF-444D-B34B-7D32F106AD0E}"/>
          </ac:spMkLst>
        </pc:spChg>
        <pc:cxnChg chg="add del">
          <ac:chgData name="Золотарёв Сергей" userId="cae2bab2e20c4faa" providerId="Windows Live" clId="Web-{0BF506DB-AF30-4B9A-B099-7F424080CA88}" dt="2020-08-13T12:30:15.340" v="554"/>
          <ac:cxnSpMkLst>
            <pc:docMk/>
            <pc:sldMk cId="1672070553" sldId="272"/>
            <ac:cxnSpMk id="10" creationId="{067633D1-6EE6-4118-B9F0-B363477BEE7A}"/>
          </ac:cxnSpMkLst>
        </pc:cxnChg>
        <pc:cxnChg chg="add del">
          <ac:chgData name="Золотарёв Сергей" userId="cae2bab2e20c4faa" providerId="Windows Live" clId="Web-{0BF506DB-AF30-4B9A-B099-7F424080CA88}" dt="2020-08-13T12:30:15.340" v="554"/>
          <ac:cxnSpMkLst>
            <pc:docMk/>
            <pc:sldMk cId="1672070553" sldId="272"/>
            <ac:cxnSpMk id="12" creationId="{4AD7FFC6-42A9-49CB-B5E9-B3F6B038331B}"/>
          </ac:cxnSpMkLst>
        </pc:cxnChg>
      </pc:sldChg>
      <pc:sldChg chg="addSp delSp modSp new del">
        <pc:chgData name="Золотарёв Сергей" userId="cae2bab2e20c4faa" providerId="Windows Live" clId="Web-{0BF506DB-AF30-4B9A-B099-7F424080CA88}" dt="2020-08-13T13:07:24.665" v="586"/>
        <pc:sldMkLst>
          <pc:docMk/>
          <pc:sldMk cId="2116124492" sldId="273"/>
        </pc:sldMkLst>
        <pc:spChg chg="mod">
          <ac:chgData name="Золотарёв Сергей" userId="cae2bab2e20c4faa" providerId="Windows Live" clId="Web-{0BF506DB-AF30-4B9A-B099-7F424080CA88}" dt="2020-08-13T12:33:37.413" v="577" actId="20577"/>
          <ac:spMkLst>
            <pc:docMk/>
            <pc:sldMk cId="2116124492" sldId="273"/>
            <ac:spMk id="2" creationId="{286C189A-C894-48D0-9D72-E2332807E9E7}"/>
          </ac:spMkLst>
        </pc:spChg>
        <pc:picChg chg="add del mod">
          <ac:chgData name="Золотарёв Сергей" userId="cae2bab2e20c4faa" providerId="Windows Live" clId="Web-{0BF506DB-AF30-4B9A-B099-7F424080CA88}" dt="2020-08-13T12:36:29.110" v="585"/>
          <ac:picMkLst>
            <pc:docMk/>
            <pc:sldMk cId="2116124492" sldId="273"/>
            <ac:picMk id="5" creationId="{C8A1C681-B91D-4007-A14D-D344209609D4}"/>
          </ac:picMkLst>
        </pc:picChg>
      </pc:sldChg>
      <pc:sldChg chg="addSp delSp modSp new mod setBg setClrOvrMap">
        <pc:chgData name="Золотарёв Сергей" userId="cae2bab2e20c4faa" providerId="Windows Live" clId="Web-{0BF506DB-AF30-4B9A-B099-7F424080CA88}" dt="2020-08-13T14:38:51.532" v="2220" actId="20577"/>
        <pc:sldMkLst>
          <pc:docMk/>
          <pc:sldMk cId="2514997212" sldId="273"/>
        </pc:sldMkLst>
        <pc:spChg chg="mod">
          <ac:chgData name="Золотарёв Сергей" userId="cae2bab2e20c4faa" providerId="Windows Live" clId="Web-{0BF506DB-AF30-4B9A-B099-7F424080CA88}" dt="2020-08-13T14:26:28.597" v="1322"/>
          <ac:spMkLst>
            <pc:docMk/>
            <pc:sldMk cId="2514997212" sldId="273"/>
            <ac:spMk id="2" creationId="{D8437BD8-1546-42D4-ACB0-C915E1E0F5D3}"/>
          </ac:spMkLst>
        </pc:spChg>
        <pc:spChg chg="mod">
          <ac:chgData name="Золотарёв Сергей" userId="cae2bab2e20c4faa" providerId="Windows Live" clId="Web-{0BF506DB-AF30-4B9A-B099-7F424080CA88}" dt="2020-08-13T14:38:51.532" v="2220" actId="20577"/>
          <ac:spMkLst>
            <pc:docMk/>
            <pc:sldMk cId="2514997212" sldId="273"/>
            <ac:spMk id="3" creationId="{D5B1342B-6E60-43AD-BB71-B72FBDC4CC31}"/>
          </ac:spMkLst>
        </pc:spChg>
        <pc:spChg chg="mod">
          <ac:chgData name="Золотарёв Сергей" userId="cae2bab2e20c4faa" providerId="Windows Live" clId="Web-{0BF506DB-AF30-4B9A-B099-7F424080CA88}" dt="2020-08-13T14:26:28.597" v="1322"/>
          <ac:spMkLst>
            <pc:docMk/>
            <pc:sldMk cId="2514997212" sldId="273"/>
            <ac:spMk id="4" creationId="{D2756E9D-9021-4341-99B6-C603FD5FBAC8}"/>
          </ac:spMkLst>
        </pc:spChg>
        <pc:spChg chg="add del mod">
          <ac:chgData name="Золотарёв Сергей" userId="cae2bab2e20c4faa" providerId="Windows Live" clId="Web-{0BF506DB-AF30-4B9A-B099-7F424080CA88}" dt="2020-08-13T13:39:06.004" v="1226"/>
          <ac:spMkLst>
            <pc:docMk/>
            <pc:sldMk cId="2514997212" sldId="273"/>
            <ac:spMk id="6" creationId="{B9B42691-6F04-4F41-BDC4-12104E81FCF0}"/>
          </ac:spMkLst>
        </pc:spChg>
        <pc:spChg chg="add del">
          <ac:chgData name="Золотарёв Сергей" userId="cae2bab2e20c4faa" providerId="Windows Live" clId="Web-{0BF506DB-AF30-4B9A-B099-7F424080CA88}" dt="2020-08-13T13:54:21.658" v="1298"/>
          <ac:spMkLst>
            <pc:docMk/>
            <pc:sldMk cId="2514997212" sldId="273"/>
            <ac:spMk id="9" creationId="{FEF085B8-A2C0-4A6F-B663-CCC56F3CD373}"/>
          </ac:spMkLst>
        </pc:spChg>
        <pc:spChg chg="add del">
          <ac:chgData name="Золотарёв Сергей" userId="cae2bab2e20c4faa" providerId="Windows Live" clId="Web-{0BF506DB-AF30-4B9A-B099-7F424080CA88}" dt="2020-08-13T13:54:21.658" v="1298"/>
          <ac:spMkLst>
            <pc:docMk/>
            <pc:sldMk cId="2514997212" sldId="273"/>
            <ac:spMk id="11" creationId="{2658F6D6-96E0-421A-96D6-3DF404008543}"/>
          </ac:spMkLst>
        </pc:spChg>
        <pc:spChg chg="add del">
          <ac:chgData name="Золотарёв Сергей" userId="cae2bab2e20c4faa" providerId="Windows Live" clId="Web-{0BF506DB-AF30-4B9A-B099-7F424080CA88}" dt="2020-08-13T13:54:21.658" v="1298"/>
          <ac:spMkLst>
            <pc:docMk/>
            <pc:sldMk cId="2514997212" sldId="273"/>
            <ac:spMk id="13" creationId="{3CF62545-93A0-4FD5-9B48-48DCA794CBA1}"/>
          </ac:spMkLst>
        </pc:spChg>
        <pc:spChg chg="add del">
          <ac:chgData name="Золотарёв Сергей" userId="cae2bab2e20c4faa" providerId="Windows Live" clId="Web-{0BF506DB-AF30-4B9A-B099-7F424080CA88}" dt="2020-08-13T14:26:28.597" v="1322"/>
          <ac:spMkLst>
            <pc:docMk/>
            <pc:sldMk cId="2514997212" sldId="273"/>
            <ac:spMk id="18" creationId="{4C608BEB-860E-4094-8511-78603564A75E}"/>
          </ac:spMkLst>
        </pc:spChg>
        <pc:spChg chg="add">
          <ac:chgData name="Золотарёв Сергей" userId="cae2bab2e20c4faa" providerId="Windows Live" clId="Web-{0BF506DB-AF30-4B9A-B099-7F424080CA88}" dt="2020-08-13T14:26:28.597" v="1322"/>
          <ac:spMkLst>
            <pc:docMk/>
            <pc:sldMk cId="2514997212" sldId="273"/>
            <ac:spMk id="25" creationId="{FEF085B8-A2C0-4A6F-B663-CCC56F3CD373}"/>
          </ac:spMkLst>
        </pc:spChg>
        <pc:spChg chg="add">
          <ac:chgData name="Золотарёв Сергей" userId="cae2bab2e20c4faa" providerId="Windows Live" clId="Web-{0BF506DB-AF30-4B9A-B099-7F424080CA88}" dt="2020-08-13T14:26:28.597" v="1322"/>
          <ac:spMkLst>
            <pc:docMk/>
            <pc:sldMk cId="2514997212" sldId="273"/>
            <ac:spMk id="27" creationId="{2658F6D6-96E0-421A-96D6-3DF404008543}"/>
          </ac:spMkLst>
        </pc:spChg>
        <pc:spChg chg="add">
          <ac:chgData name="Золотарёв Сергей" userId="cae2bab2e20c4faa" providerId="Windows Live" clId="Web-{0BF506DB-AF30-4B9A-B099-7F424080CA88}" dt="2020-08-13T14:26:28.597" v="1322"/>
          <ac:spMkLst>
            <pc:docMk/>
            <pc:sldMk cId="2514997212" sldId="273"/>
            <ac:spMk id="29" creationId="{3CF62545-93A0-4FD5-9B48-48DCA794CBA1}"/>
          </ac:spMkLst>
        </pc:spChg>
        <pc:picChg chg="add del mod">
          <ac:chgData name="Золотарёв Сергей" userId="cae2bab2e20c4faa" providerId="Windows Live" clId="Web-{0BF506DB-AF30-4B9A-B099-7F424080CA88}" dt="2020-08-13T13:39:06.035" v="1227"/>
          <ac:picMkLst>
            <pc:docMk/>
            <pc:sldMk cId="2514997212" sldId="273"/>
            <ac:picMk id="5" creationId="{EB19584B-05CF-4071-BCBC-AE16DDA2FA1D}"/>
          </ac:picMkLst>
        </pc:picChg>
        <pc:cxnChg chg="add del">
          <ac:chgData name="Золотарёв Сергей" userId="cae2bab2e20c4faa" providerId="Windows Live" clId="Web-{0BF506DB-AF30-4B9A-B099-7F424080CA88}" dt="2020-08-13T14:26:28.597" v="1322"/>
          <ac:cxnSpMkLst>
            <pc:docMk/>
            <pc:sldMk cId="2514997212" sldId="273"/>
            <ac:cxnSpMk id="20" creationId="{1F16A8D4-FE87-4604-88B2-394B5D1EB437}"/>
          </ac:cxnSpMkLst>
        </pc:cxnChg>
      </pc:sldChg>
      <pc:sldChg chg="addSp delSp modSp new mod setBg setClrOvrMap">
        <pc:chgData name="Золотарёв Сергей" userId="cae2bab2e20c4faa" providerId="Windows Live" clId="Web-{0BF506DB-AF30-4B9A-B099-7F424080CA88}" dt="2020-08-13T13:53:48.517" v="1296"/>
        <pc:sldMkLst>
          <pc:docMk/>
          <pc:sldMk cId="805190704" sldId="274"/>
        </pc:sldMkLst>
        <pc:spChg chg="mod">
          <ac:chgData name="Золотарёв Сергей" userId="cae2bab2e20c4faa" providerId="Windows Live" clId="Web-{0BF506DB-AF30-4B9A-B099-7F424080CA88}" dt="2020-08-13T13:53:48.517" v="1296"/>
          <ac:spMkLst>
            <pc:docMk/>
            <pc:sldMk cId="805190704" sldId="274"/>
            <ac:spMk id="2" creationId="{3427E4C2-B5A5-4CBA-8647-8BDAC59AA41D}"/>
          </ac:spMkLst>
        </pc:spChg>
        <pc:spChg chg="del ord">
          <ac:chgData name="Золотарёв Сергей" userId="cae2bab2e20c4faa" providerId="Windows Live" clId="Web-{0BF506DB-AF30-4B9A-B099-7F424080CA88}" dt="2020-08-13T13:53:31.877" v="1292"/>
          <ac:spMkLst>
            <pc:docMk/>
            <pc:sldMk cId="805190704" sldId="274"/>
            <ac:spMk id="3" creationId="{4E722DC2-0A28-4442-8255-957B60310500}"/>
          </ac:spMkLst>
        </pc:spChg>
        <pc:spChg chg="del">
          <ac:chgData name="Золотарёв Сергей" userId="cae2bab2e20c4faa" providerId="Windows Live" clId="Web-{0BF506DB-AF30-4B9A-B099-7F424080CA88}" dt="2020-08-13T13:52:59.955" v="1291"/>
          <ac:spMkLst>
            <pc:docMk/>
            <pc:sldMk cId="805190704" sldId="274"/>
            <ac:spMk id="4" creationId="{EF87827C-7D90-4E84-8A4F-110356927B5A}"/>
          </ac:spMkLst>
        </pc:spChg>
        <pc:picChg chg="add mod">
          <ac:chgData name="Золотарёв Сергей" userId="cae2bab2e20c4faa" providerId="Windows Live" clId="Web-{0BF506DB-AF30-4B9A-B099-7F424080CA88}" dt="2020-08-13T13:53:48.517" v="1296"/>
          <ac:picMkLst>
            <pc:docMk/>
            <pc:sldMk cId="805190704" sldId="274"/>
            <ac:picMk id="5" creationId="{957CC1E6-DAFB-4CC9-82C2-90F8B62F1A19}"/>
          </ac:picMkLst>
        </pc:picChg>
      </pc:sldChg>
      <pc:sldChg chg="addSp delSp modSp add mod replId setBg setClrOvrMap">
        <pc:chgData name="Золотарёв Сергей" userId="cae2bab2e20c4faa" providerId="Windows Live" clId="Web-{0BF506DB-AF30-4B9A-B099-7F424080CA88}" dt="2020-08-13T14:38:43.141" v="2217" actId="20577"/>
        <pc:sldMkLst>
          <pc:docMk/>
          <pc:sldMk cId="3813353604" sldId="275"/>
        </pc:sldMkLst>
        <pc:spChg chg="mod">
          <ac:chgData name="Золотарёв Сергей" userId="cae2bab2e20c4faa" providerId="Windows Live" clId="Web-{0BF506DB-AF30-4B9A-B099-7F424080CA88}" dt="2020-08-13T14:26:16.972" v="1321"/>
          <ac:spMkLst>
            <pc:docMk/>
            <pc:sldMk cId="3813353604" sldId="275"/>
            <ac:spMk id="2" creationId="{D8437BD8-1546-42D4-ACB0-C915E1E0F5D3}"/>
          </ac:spMkLst>
        </pc:spChg>
        <pc:spChg chg="mod">
          <ac:chgData name="Золотарёв Сергей" userId="cae2bab2e20c4faa" providerId="Windows Live" clId="Web-{0BF506DB-AF30-4B9A-B099-7F424080CA88}" dt="2020-08-13T14:38:43.141" v="2217" actId="20577"/>
          <ac:spMkLst>
            <pc:docMk/>
            <pc:sldMk cId="3813353604" sldId="275"/>
            <ac:spMk id="3" creationId="{D5B1342B-6E60-43AD-BB71-B72FBDC4CC31}"/>
          </ac:spMkLst>
        </pc:spChg>
        <pc:spChg chg="mod">
          <ac:chgData name="Золотарёв Сергей" userId="cae2bab2e20c4faa" providerId="Windows Live" clId="Web-{0BF506DB-AF30-4B9A-B099-7F424080CA88}" dt="2020-08-13T14:36:23.561" v="2052" actId="20577"/>
          <ac:spMkLst>
            <pc:docMk/>
            <pc:sldMk cId="3813353604" sldId="275"/>
            <ac:spMk id="4" creationId="{D2756E9D-9021-4341-99B6-C603FD5FBAC8}"/>
          </ac:spMkLst>
        </pc:spChg>
        <pc:spChg chg="del">
          <ac:chgData name="Золотарёв Сергей" userId="cae2bab2e20c4faa" providerId="Windows Live" clId="Web-{0BF506DB-AF30-4B9A-B099-7F424080CA88}" dt="2020-08-13T13:54:15.361" v="1297"/>
          <ac:spMkLst>
            <pc:docMk/>
            <pc:sldMk cId="3813353604" sldId="275"/>
            <ac:spMk id="9" creationId="{FEF085B8-A2C0-4A6F-B663-CCC56F3CD373}"/>
          </ac:spMkLst>
        </pc:spChg>
        <pc:spChg chg="del">
          <ac:chgData name="Золотарёв Сергей" userId="cae2bab2e20c4faa" providerId="Windows Live" clId="Web-{0BF506DB-AF30-4B9A-B099-7F424080CA88}" dt="2020-08-13T13:54:15.361" v="1297"/>
          <ac:spMkLst>
            <pc:docMk/>
            <pc:sldMk cId="3813353604" sldId="275"/>
            <ac:spMk id="11" creationId="{2658F6D6-96E0-421A-96D6-3DF404008543}"/>
          </ac:spMkLst>
        </pc:spChg>
        <pc:spChg chg="del">
          <ac:chgData name="Золотарёв Сергей" userId="cae2bab2e20c4faa" providerId="Windows Live" clId="Web-{0BF506DB-AF30-4B9A-B099-7F424080CA88}" dt="2020-08-13T13:54:15.361" v="1297"/>
          <ac:spMkLst>
            <pc:docMk/>
            <pc:sldMk cId="3813353604" sldId="275"/>
            <ac:spMk id="13" creationId="{3CF62545-93A0-4FD5-9B48-48DCA794CBA1}"/>
          </ac:spMkLst>
        </pc:spChg>
        <pc:spChg chg="add del">
          <ac:chgData name="Золотарёв Сергей" userId="cae2bab2e20c4faa" providerId="Windows Live" clId="Web-{0BF506DB-AF30-4B9A-B099-7F424080CA88}" dt="2020-08-13T14:26:16.972" v="1321"/>
          <ac:spMkLst>
            <pc:docMk/>
            <pc:sldMk cId="3813353604" sldId="275"/>
            <ac:spMk id="18" creationId="{4C608BEB-860E-4094-8511-78603564A75E}"/>
          </ac:spMkLst>
        </pc:spChg>
        <pc:spChg chg="add">
          <ac:chgData name="Золотарёв Сергей" userId="cae2bab2e20c4faa" providerId="Windows Live" clId="Web-{0BF506DB-AF30-4B9A-B099-7F424080CA88}" dt="2020-08-13T14:26:16.972" v="1321"/>
          <ac:spMkLst>
            <pc:docMk/>
            <pc:sldMk cId="3813353604" sldId="275"/>
            <ac:spMk id="25" creationId="{FEF085B8-A2C0-4A6F-B663-CCC56F3CD373}"/>
          </ac:spMkLst>
        </pc:spChg>
        <pc:spChg chg="add">
          <ac:chgData name="Золотарёв Сергей" userId="cae2bab2e20c4faa" providerId="Windows Live" clId="Web-{0BF506DB-AF30-4B9A-B099-7F424080CA88}" dt="2020-08-13T14:26:16.972" v="1321"/>
          <ac:spMkLst>
            <pc:docMk/>
            <pc:sldMk cId="3813353604" sldId="275"/>
            <ac:spMk id="27" creationId="{2658F6D6-96E0-421A-96D6-3DF404008543}"/>
          </ac:spMkLst>
        </pc:spChg>
        <pc:spChg chg="add">
          <ac:chgData name="Золотарёв Сергей" userId="cae2bab2e20c4faa" providerId="Windows Live" clId="Web-{0BF506DB-AF30-4B9A-B099-7F424080CA88}" dt="2020-08-13T14:26:16.972" v="1321"/>
          <ac:spMkLst>
            <pc:docMk/>
            <pc:sldMk cId="3813353604" sldId="275"/>
            <ac:spMk id="29" creationId="{3CF62545-93A0-4FD5-9B48-48DCA794CBA1}"/>
          </ac:spMkLst>
        </pc:spChg>
        <pc:cxnChg chg="add del">
          <ac:chgData name="Золотарёв Сергей" userId="cae2bab2e20c4faa" providerId="Windows Live" clId="Web-{0BF506DB-AF30-4B9A-B099-7F424080CA88}" dt="2020-08-13T14:26:16.972" v="1321"/>
          <ac:cxnSpMkLst>
            <pc:docMk/>
            <pc:sldMk cId="3813353604" sldId="275"/>
            <ac:cxnSpMk id="20" creationId="{1F16A8D4-FE87-4604-88B2-394B5D1EB437}"/>
          </ac:cxnSpMkLst>
        </pc:cxnChg>
      </pc:sldChg>
      <pc:sldChg chg="addSp modSp new">
        <pc:chgData name="Золотарёв Сергей" userId="cae2bab2e20c4faa" providerId="Windows Live" clId="Web-{0BF506DB-AF30-4B9A-B099-7F424080CA88}" dt="2020-08-13T14:41:11.801" v="2256" actId="14100"/>
        <pc:sldMkLst>
          <pc:docMk/>
          <pc:sldMk cId="3369082043" sldId="276"/>
        </pc:sldMkLst>
        <pc:spChg chg="mod">
          <ac:chgData name="Золотарёв Сергей" userId="cae2bab2e20c4faa" providerId="Windows Live" clId="Web-{0BF506DB-AF30-4B9A-B099-7F424080CA88}" dt="2020-08-13T14:40:23.674" v="2250" actId="20577"/>
          <ac:spMkLst>
            <pc:docMk/>
            <pc:sldMk cId="3369082043" sldId="276"/>
            <ac:spMk id="2" creationId="{CC6C73CB-D131-4BA2-AE9D-E596A7C15002}"/>
          </ac:spMkLst>
        </pc:spChg>
        <pc:picChg chg="add mod">
          <ac:chgData name="Золотарёв Сергей" userId="cae2bab2e20c4faa" providerId="Windows Live" clId="Web-{0BF506DB-AF30-4B9A-B099-7F424080CA88}" dt="2020-08-13T14:41:11.801" v="2256" actId="14100"/>
          <ac:picMkLst>
            <pc:docMk/>
            <pc:sldMk cId="3369082043" sldId="276"/>
            <ac:picMk id="4" creationId="{F496E77F-1CA7-47E1-8A1E-9593A9BDE13F}"/>
          </ac:picMkLst>
        </pc:picChg>
      </pc:sldChg>
    </pc:docChg>
  </pc:docChgLst>
  <pc:docChgLst>
    <pc:chgData name="Золотарёв Сергей" userId="cae2bab2e20c4faa" providerId="Windows Live" clId="Web-{30230A60-3DAE-4571-9B45-31DB8570007E}"/>
    <pc:docChg chg="addSld modSld">
      <pc:chgData name="Золотарёв Сергей" userId="cae2bab2e20c4faa" providerId="Windows Live" clId="Web-{30230A60-3DAE-4571-9B45-31DB8570007E}" dt="2020-08-14T09:45:02.791" v="127" actId="20577"/>
      <pc:docMkLst>
        <pc:docMk/>
      </pc:docMkLst>
      <pc:sldChg chg="addSp modSp new mod setBg setClrOvrMap">
        <pc:chgData name="Золотарёв Сергей" userId="cae2bab2e20c4faa" providerId="Windows Live" clId="Web-{30230A60-3DAE-4571-9B45-31DB8570007E}" dt="2020-08-14T09:45:02.791" v="127" actId="20577"/>
        <pc:sldMkLst>
          <pc:docMk/>
          <pc:sldMk cId="1939429982" sldId="277"/>
        </pc:sldMkLst>
        <pc:spChg chg="mod">
          <ac:chgData name="Золотарёв Сергей" userId="cae2bab2e20c4faa" providerId="Windows Live" clId="Web-{30230A60-3DAE-4571-9B45-31DB8570007E}" dt="2020-08-14T09:43:00.549" v="107"/>
          <ac:spMkLst>
            <pc:docMk/>
            <pc:sldMk cId="1939429982" sldId="277"/>
            <ac:spMk id="2" creationId="{93F9959B-ABE7-404B-AFAF-5552D2C97146}"/>
          </ac:spMkLst>
        </pc:spChg>
        <pc:spChg chg="mod">
          <ac:chgData name="Золотарёв Сергей" userId="cae2bab2e20c4faa" providerId="Windows Live" clId="Web-{30230A60-3DAE-4571-9B45-31DB8570007E}" dt="2020-08-14T09:45:02.791" v="127" actId="20577"/>
          <ac:spMkLst>
            <pc:docMk/>
            <pc:sldMk cId="1939429982" sldId="277"/>
            <ac:spMk id="3" creationId="{367802E6-B26E-448F-891D-59F4FD240D69}"/>
          </ac:spMkLst>
        </pc:spChg>
        <pc:spChg chg="add">
          <ac:chgData name="Золотарёв Сергей" userId="cae2bab2e20c4faa" providerId="Windows Live" clId="Web-{30230A60-3DAE-4571-9B45-31DB8570007E}" dt="2020-08-14T09:43:00.549" v="107"/>
          <ac:spMkLst>
            <pc:docMk/>
            <pc:sldMk cId="1939429982" sldId="277"/>
            <ac:spMk id="9" creationId="{71B2258F-86CA-4D4D-8270-BC05FCDEBFB3}"/>
          </ac:spMkLst>
        </pc:spChg>
        <pc:picChg chg="add mod ord">
          <ac:chgData name="Золотарёв Сергей" userId="cae2bab2e20c4faa" providerId="Windows Live" clId="Web-{30230A60-3DAE-4571-9B45-31DB8570007E}" dt="2020-08-14T09:43:00.549" v="107"/>
          <ac:picMkLst>
            <pc:docMk/>
            <pc:sldMk cId="1939429982" sldId="277"/>
            <ac:picMk id="4" creationId="{1AEE822E-901B-4F13-81DE-1F7E05858C00}"/>
          </ac:picMkLst>
        </pc:picChg>
      </pc:sldChg>
    </pc:docChg>
  </pc:docChgLst>
  <pc:docChgLst>
    <pc:chgData name="Золотарёв Сергей" userId="cae2bab2e20c4faa" providerId="Windows Live" clId="Web-{6F410912-D886-43C2-BAE2-39E5B6549B02}"/>
    <pc:docChg chg="modSld">
      <pc:chgData name="Золотарёв Сергей" userId="cae2bab2e20c4faa" providerId="Windows Live" clId="Web-{6F410912-D886-43C2-BAE2-39E5B6549B02}" dt="2020-08-13T12:01:41.602" v="606" actId="20577"/>
      <pc:docMkLst>
        <pc:docMk/>
      </pc:docMkLst>
      <pc:sldChg chg="addSp modSp">
        <pc:chgData name="Золотарёв Сергей" userId="cae2bab2e20c4faa" providerId="Windows Live" clId="Web-{6F410912-D886-43C2-BAE2-39E5B6549B02}" dt="2020-08-13T12:01:41.602" v="605" actId="20577"/>
        <pc:sldMkLst>
          <pc:docMk/>
          <pc:sldMk cId="0" sldId="260"/>
        </pc:sldMkLst>
        <pc:spChg chg="mod">
          <ac:chgData name="Золотарёв Сергей" userId="cae2bab2e20c4faa" providerId="Windows Live" clId="Web-{6F410912-D886-43C2-BAE2-39E5B6549B02}" dt="2020-08-13T12:01:41.602" v="605" actId="20577"/>
          <ac:spMkLst>
            <pc:docMk/>
            <pc:sldMk cId="0" sldId="260"/>
            <ac:spMk id="2" creationId="{F74DCA38-0B22-4625-B5C8-A8A8DE24CE7D}"/>
          </ac:spMkLst>
        </pc:spChg>
        <pc:spChg chg="add mod ord">
          <ac:chgData name="Золотарёв Сергей" userId="cae2bab2e20c4faa" providerId="Windows Live" clId="Web-{6F410912-D886-43C2-BAE2-39E5B6549B02}" dt="2020-08-13T11:35:45.075" v="140"/>
          <ac:spMkLst>
            <pc:docMk/>
            <pc:sldMk cId="0" sldId="260"/>
            <ac:spMk id="3" creationId="{27F61B6B-179F-4F07-99CA-ACCA4DE6B1D7}"/>
          </ac:spMkLst>
        </pc:spChg>
        <pc:spChg chg="mod">
          <ac:chgData name="Золотарёв Сергей" userId="cae2bab2e20c4faa" providerId="Windows Live" clId="Web-{6F410912-D886-43C2-BAE2-39E5B6549B02}" dt="2020-08-13T11:31:36.994" v="2" actId="1076"/>
          <ac:spMkLst>
            <pc:docMk/>
            <pc:sldMk cId="0" sldId="260"/>
            <ac:spMk id="210" creationId="{00000000-0000-0000-0000-000000000000}"/>
          </ac:spMkLst>
        </pc:spChg>
      </pc:sldChg>
    </pc:docChg>
  </pc:docChgLst>
  <pc:docChgLst>
    <pc:chgData name="Золотарёв Сергей" userId="cae2bab2e20c4faa" providerId="Windows Live" clId="Web-{E59EC0EC-5C20-491B-BCF6-F6B63055A3FD}"/>
    <pc:docChg chg="addSld modSld">
      <pc:chgData name="Золотарёв Сергей" userId="cae2bab2e20c4faa" providerId="Windows Live" clId="Web-{E59EC0EC-5C20-491B-BCF6-F6B63055A3FD}" dt="2020-08-12T13:06:34.871" v="280" actId="20577"/>
      <pc:docMkLst>
        <pc:docMk/>
      </pc:docMkLst>
      <pc:sldChg chg="addSp delSp modSp mod setBg setClrOvrMap">
        <pc:chgData name="Золотарёв Сергей" userId="cae2bab2e20c4faa" providerId="Windows Live" clId="Web-{E59EC0EC-5C20-491B-BCF6-F6B63055A3FD}" dt="2020-08-12T12:39:30.348" v="182"/>
        <pc:sldMkLst>
          <pc:docMk/>
          <pc:sldMk cId="0" sldId="259"/>
        </pc:sldMkLst>
        <pc:spChg chg="add del">
          <ac:chgData name="Золотарёв Сергей" userId="cae2bab2e20c4faa" providerId="Windows Live" clId="Web-{E59EC0EC-5C20-491B-BCF6-F6B63055A3FD}" dt="2020-08-12T12:36:25.456" v="154"/>
          <ac:spMkLst>
            <pc:docMk/>
            <pc:sldMk cId="0" sldId="259"/>
            <ac:spMk id="85" creationId="{8FC9BE17-9A7B-462D-AE50-3D8777387304}"/>
          </ac:spMkLst>
        </pc:spChg>
        <pc:spChg chg="add del">
          <ac:chgData name="Золотарёв Сергей" userId="cae2bab2e20c4faa" providerId="Windows Live" clId="Web-{E59EC0EC-5C20-491B-BCF6-F6B63055A3FD}" dt="2020-08-12T12:36:25.456" v="154"/>
          <ac:spMkLst>
            <pc:docMk/>
            <pc:sldMk cId="0" sldId="259"/>
            <ac:spMk id="87" creationId="{3EBE8569-6AEC-4B8C-8D53-2DE337CDBA65}"/>
          </ac:spMkLst>
        </pc:spChg>
        <pc:spChg chg="add del">
          <ac:chgData name="Золотарёв Сергей" userId="cae2bab2e20c4faa" providerId="Windows Live" clId="Web-{E59EC0EC-5C20-491B-BCF6-F6B63055A3FD}" dt="2020-08-12T12:36:25.456" v="154"/>
          <ac:spMkLst>
            <pc:docMk/>
            <pc:sldMk cId="0" sldId="259"/>
            <ac:spMk id="89" creationId="{55D4142C-5077-457F-A6AD-3FECFDB39685}"/>
          </ac:spMkLst>
        </pc:spChg>
        <pc:spChg chg="add del">
          <ac:chgData name="Золотарёв Сергей" userId="cae2bab2e20c4faa" providerId="Windows Live" clId="Web-{E59EC0EC-5C20-491B-BCF6-F6B63055A3FD}" dt="2020-08-12T12:36:25.456" v="154"/>
          <ac:spMkLst>
            <pc:docMk/>
            <pc:sldMk cId="0" sldId="259"/>
            <ac:spMk id="91" creationId="{7A5F0580-5EE9-419F-96EE-B6529EF6E7D0}"/>
          </ac:spMkLst>
        </pc:spChg>
        <pc:spChg chg="add del">
          <ac:chgData name="Золотарёв Сергей" userId="cae2bab2e20c4faa" providerId="Windows Live" clId="Web-{E59EC0EC-5C20-491B-BCF6-F6B63055A3FD}" dt="2020-08-12T12:39:30.348" v="182"/>
          <ac:spMkLst>
            <pc:docMk/>
            <pc:sldMk cId="0" sldId="259"/>
            <ac:spMk id="149" creationId="{9AA72BD9-2C5A-4EDC-931F-5AA08EACA0F3}"/>
          </ac:spMkLst>
        </pc:spChg>
        <pc:spChg chg="add del">
          <ac:chgData name="Золотарёв Сергей" userId="cae2bab2e20c4faa" providerId="Windows Live" clId="Web-{E59EC0EC-5C20-491B-BCF6-F6B63055A3FD}" dt="2020-08-12T12:39:30.348" v="182"/>
          <ac:spMkLst>
            <pc:docMk/>
            <pc:sldMk cId="0" sldId="259"/>
            <ac:spMk id="151" creationId="{DD3981AC-7B61-4947-BCF3-F7AA7FA385B9}"/>
          </ac:spMkLst>
        </pc:spChg>
        <pc:spChg chg="add del">
          <ac:chgData name="Золотарёв Сергей" userId="cae2bab2e20c4faa" providerId="Windows Live" clId="Web-{E59EC0EC-5C20-491B-BCF6-F6B63055A3FD}" dt="2020-08-12T12:39:30.348" v="182"/>
          <ac:spMkLst>
            <pc:docMk/>
            <pc:sldMk cId="0" sldId="259"/>
            <ac:spMk id="153" creationId="{55D4142C-5077-457F-A6AD-3FECFDB39685}"/>
          </ac:spMkLst>
        </pc:spChg>
        <pc:spChg chg="add del">
          <ac:chgData name="Золотарёв Сергей" userId="cae2bab2e20c4faa" providerId="Windows Live" clId="Web-{E59EC0EC-5C20-491B-BCF6-F6B63055A3FD}" dt="2020-08-12T12:39:30.348" v="182"/>
          <ac:spMkLst>
            <pc:docMk/>
            <pc:sldMk cId="0" sldId="259"/>
            <ac:spMk id="155" creationId="{7A5F0580-5EE9-419F-96EE-B6529EF6E7D0}"/>
          </ac:spMkLst>
        </pc:spChg>
        <pc:spChg chg="mod">
          <ac:chgData name="Золотарёв Сергей" userId="cae2bab2e20c4faa" providerId="Windows Live" clId="Web-{E59EC0EC-5C20-491B-BCF6-F6B63055A3FD}" dt="2020-08-12T12:39:30.348" v="182"/>
          <ac:spMkLst>
            <pc:docMk/>
            <pc:sldMk cId="0" sldId="259"/>
            <ac:spMk id="206" creationId="{00000000-0000-0000-0000-000000000000}"/>
          </ac:spMkLst>
        </pc:spChg>
        <pc:spChg chg="ord">
          <ac:chgData name="Золотарёв Сергей" userId="cae2bab2e20c4faa" providerId="Windows Live" clId="Web-{E59EC0EC-5C20-491B-BCF6-F6B63055A3FD}" dt="2020-08-12T12:35:13.097" v="144"/>
          <ac:spMkLst>
            <pc:docMk/>
            <pc:sldMk cId="0" sldId="259"/>
            <ac:spMk id="207" creationId="{00000000-0000-0000-0000-000000000000}"/>
          </ac:spMkLst>
        </pc:spChg>
        <pc:spChg chg="mod">
          <ac:chgData name="Золотарёв Сергей" userId="cae2bab2e20c4faa" providerId="Windows Live" clId="Web-{E59EC0EC-5C20-491B-BCF6-F6B63055A3FD}" dt="2020-08-12T12:39:30.348" v="182"/>
          <ac:spMkLst>
            <pc:docMk/>
            <pc:sldMk cId="0" sldId="259"/>
            <ac:spMk id="208" creationId="{00000000-0000-0000-0000-000000000000}"/>
          </ac:spMkLst>
        </pc:spChg>
        <pc:spChg chg="add">
          <ac:chgData name="Золотарёв Сергей" userId="cae2bab2e20c4faa" providerId="Windows Live" clId="Web-{E59EC0EC-5C20-491B-BCF6-F6B63055A3FD}" dt="2020-08-12T12:39:30.348" v="182"/>
          <ac:spMkLst>
            <pc:docMk/>
            <pc:sldMk cId="0" sldId="259"/>
            <ac:spMk id="210" creationId="{5E8D2E83-FB3A-40E7-A9E5-7AB389D612B4}"/>
          </ac:spMkLst>
        </pc:spChg>
        <pc:spChg chg="add del">
          <ac:chgData name="Золотарёв Сергей" userId="cae2bab2e20c4faa" providerId="Windows Live" clId="Web-{E59EC0EC-5C20-491B-BCF6-F6B63055A3FD}" dt="2020-08-12T12:39:30.348" v="181"/>
          <ac:spMkLst>
            <pc:docMk/>
            <pc:sldMk cId="0" sldId="259"/>
            <ac:spMk id="213" creationId="{7C432AFE-B3D2-4BFF-BF8F-96C27AFF1AC7}"/>
          </ac:spMkLst>
        </pc:spChg>
        <pc:spChg chg="add del">
          <ac:chgData name="Золотарёв Сергей" userId="cae2bab2e20c4faa" providerId="Windows Live" clId="Web-{E59EC0EC-5C20-491B-BCF6-F6B63055A3FD}" dt="2020-08-12T12:39:30.348" v="181"/>
          <ac:spMkLst>
            <pc:docMk/>
            <pc:sldMk cId="0" sldId="259"/>
            <ac:spMk id="215" creationId="{AF2F604E-43BE-4DC3-B983-E071523364F8}"/>
          </ac:spMkLst>
        </pc:spChg>
        <pc:spChg chg="add del">
          <ac:chgData name="Золотарёв Сергей" userId="cae2bab2e20c4faa" providerId="Windows Live" clId="Web-{E59EC0EC-5C20-491B-BCF6-F6B63055A3FD}" dt="2020-08-12T12:39:30.348" v="181"/>
          <ac:spMkLst>
            <pc:docMk/>
            <pc:sldMk cId="0" sldId="259"/>
            <ac:spMk id="217" creationId="{08C9B587-E65E-4B52-B37C-ABEBB6E87928}"/>
          </ac:spMkLst>
        </pc:spChg>
        <pc:picChg chg="add mod ord">
          <ac:chgData name="Золотарёв Сергей" userId="cae2bab2e20c4faa" providerId="Windows Live" clId="Web-{E59EC0EC-5C20-491B-BCF6-F6B63055A3FD}" dt="2020-08-12T12:39:30.348" v="182"/>
          <ac:picMkLst>
            <pc:docMk/>
            <pc:sldMk cId="0" sldId="259"/>
            <ac:picMk id="2" creationId="{BFB136F9-B702-4C77-B9E0-CFA657D52D3F}"/>
          </ac:picMkLst>
        </pc:picChg>
      </pc:sldChg>
      <pc:sldChg chg="addSp delSp modSp new mod setBg setClrOvrMap">
        <pc:chgData name="Золотарёв Сергей" userId="cae2bab2e20c4faa" providerId="Windows Live" clId="Web-{E59EC0EC-5C20-491B-BCF6-F6B63055A3FD}" dt="2020-08-12T13:06:34.871" v="280" actId="20577"/>
        <pc:sldMkLst>
          <pc:docMk/>
          <pc:sldMk cId="6999549" sldId="264"/>
        </pc:sldMkLst>
        <pc:spChg chg="mod">
          <ac:chgData name="Золотарёв Сергей" userId="cae2bab2e20c4faa" providerId="Windows Live" clId="Web-{E59EC0EC-5C20-491B-BCF6-F6B63055A3FD}" dt="2020-08-12T13:06:00.183" v="272"/>
          <ac:spMkLst>
            <pc:docMk/>
            <pc:sldMk cId="6999549" sldId="264"/>
            <ac:spMk id="2" creationId="{48EFCE54-FE63-4349-BBA7-BFDD9F676FC3}"/>
          </ac:spMkLst>
        </pc:spChg>
        <pc:spChg chg="mod">
          <ac:chgData name="Золотарёв Сергей" userId="cae2bab2e20c4faa" providerId="Windows Live" clId="Web-{E59EC0EC-5C20-491B-BCF6-F6B63055A3FD}" dt="2020-08-12T13:06:34.871" v="280" actId="20577"/>
          <ac:spMkLst>
            <pc:docMk/>
            <pc:sldMk cId="6999549" sldId="264"/>
            <ac:spMk id="3" creationId="{B28B7D03-3898-4762-BE64-20F1C12E5077}"/>
          </ac:spMkLst>
        </pc:spChg>
        <pc:spChg chg="add del">
          <ac:chgData name="Золотарёв Сергей" userId="cae2bab2e20c4faa" providerId="Windows Live" clId="Web-{E59EC0EC-5C20-491B-BCF6-F6B63055A3FD}" dt="2020-08-12T12:38:28.551" v="172"/>
          <ac:spMkLst>
            <pc:docMk/>
            <pc:sldMk cId="6999549" sldId="264"/>
            <ac:spMk id="6" creationId="{71B2258F-86CA-4D4D-8270-BC05FCDEBFB3}"/>
          </ac:spMkLst>
        </pc:spChg>
        <pc:spChg chg="add del">
          <ac:chgData name="Золотарёв Сергей" userId="cae2bab2e20c4faa" providerId="Windows Live" clId="Web-{E59EC0EC-5C20-491B-BCF6-F6B63055A3FD}" dt="2020-08-12T12:39:00.613" v="175"/>
          <ac:spMkLst>
            <pc:docMk/>
            <pc:sldMk cId="6999549" sldId="264"/>
            <ac:spMk id="8" creationId="{5E8D2E83-FB3A-40E7-A9E5-7AB389D612B4}"/>
          </ac:spMkLst>
        </pc:spChg>
        <pc:spChg chg="add del">
          <ac:chgData name="Золотарёв Сергей" userId="cae2bab2e20c4faa" providerId="Windows Live" clId="Web-{E59EC0EC-5C20-491B-BCF6-F6B63055A3FD}" dt="2020-08-12T12:35:40.112" v="146"/>
          <ac:spMkLst>
            <pc:docMk/>
            <pc:sldMk cId="6999549" sldId="264"/>
            <ac:spMk id="9" creationId="{E91DC736-0EF8-4F87-9146-EBF1D2EE4D3D}"/>
          </ac:spMkLst>
        </pc:spChg>
        <pc:spChg chg="add del">
          <ac:chgData name="Золотарёв Сергей" userId="cae2bab2e20c4faa" providerId="Windows Live" clId="Web-{E59EC0EC-5C20-491B-BCF6-F6B63055A3FD}" dt="2020-08-12T13:05:06.480" v="266"/>
          <ac:spMkLst>
            <pc:docMk/>
            <pc:sldMk cId="6999549" sldId="264"/>
            <ac:spMk id="10" creationId="{71B2258F-86CA-4D4D-8270-BC05FCDEBFB3}"/>
          </ac:spMkLst>
        </pc:spChg>
        <pc:spChg chg="add del">
          <ac:chgData name="Золотарёв Сергей" userId="cae2bab2e20c4faa" providerId="Windows Live" clId="Web-{E59EC0EC-5C20-491B-BCF6-F6B63055A3FD}" dt="2020-08-12T12:35:40.112" v="146"/>
          <ac:spMkLst>
            <pc:docMk/>
            <pc:sldMk cId="6999549" sldId="264"/>
            <ac:spMk id="11" creationId="{097CD68E-23E3-4007-8847-CD0944C4F7BE}"/>
          </ac:spMkLst>
        </pc:spChg>
        <pc:spChg chg="add del">
          <ac:chgData name="Золотарёв Сергей" userId="cae2bab2e20c4faa" providerId="Windows Live" clId="Web-{E59EC0EC-5C20-491B-BCF6-F6B63055A3FD}" dt="2020-08-12T13:06:00.183" v="272"/>
          <ac:spMkLst>
            <pc:docMk/>
            <pc:sldMk cId="6999549" sldId="264"/>
            <ac:spMk id="12" creationId="{0671A8AE-40A1-4631-A6B8-581AFF065482}"/>
          </ac:spMkLst>
        </pc:spChg>
        <pc:spChg chg="add del">
          <ac:chgData name="Золотарёв Сергей" userId="cae2bab2e20c4faa" providerId="Windows Live" clId="Web-{E59EC0EC-5C20-491B-BCF6-F6B63055A3FD}" dt="2020-08-12T12:35:40.112" v="146"/>
          <ac:spMkLst>
            <pc:docMk/>
            <pc:sldMk cId="6999549" sldId="264"/>
            <ac:spMk id="13" creationId="{AF2F604E-43BE-4DC3-B983-E071523364F8}"/>
          </ac:spMkLst>
        </pc:spChg>
        <pc:spChg chg="add del">
          <ac:chgData name="Золотарёв Сергей" userId="cae2bab2e20c4faa" providerId="Windows Live" clId="Web-{E59EC0EC-5C20-491B-BCF6-F6B63055A3FD}" dt="2020-08-12T12:35:40.112" v="146"/>
          <ac:spMkLst>
            <pc:docMk/>
            <pc:sldMk cId="6999549" sldId="264"/>
            <ac:spMk id="15" creationId="{08C9B587-E65E-4B52-B37C-ABEBB6E87928}"/>
          </ac:spMkLst>
        </pc:spChg>
        <pc:spChg chg="add del">
          <ac:chgData name="Золотарёв Сергей" userId="cae2bab2e20c4faa" providerId="Windows Live" clId="Web-{E59EC0EC-5C20-491B-BCF6-F6B63055A3FD}" dt="2020-08-12T13:06:00.183" v="272"/>
          <ac:spMkLst>
            <pc:docMk/>
            <pc:sldMk cId="6999549" sldId="264"/>
            <ac:spMk id="17" creationId="{AB58EF07-17C2-48CF-ABB0-EEF1F17CB8F0}"/>
          </ac:spMkLst>
        </pc:spChg>
        <pc:spChg chg="add del">
          <ac:chgData name="Золотарёв Сергей" userId="cae2bab2e20c4faa" providerId="Windows Live" clId="Web-{E59EC0EC-5C20-491B-BCF6-F6B63055A3FD}" dt="2020-08-12T13:06:00.183" v="272"/>
          <ac:spMkLst>
            <pc:docMk/>
            <pc:sldMk cId="6999549" sldId="264"/>
            <ac:spMk id="19" creationId="{AF2F604E-43BE-4DC3-B983-E071523364F8}"/>
          </ac:spMkLst>
        </pc:spChg>
        <pc:spChg chg="add del">
          <ac:chgData name="Золотарёв Сергей" userId="cae2bab2e20c4faa" providerId="Windows Live" clId="Web-{E59EC0EC-5C20-491B-BCF6-F6B63055A3FD}" dt="2020-08-12T13:06:00.183" v="272"/>
          <ac:spMkLst>
            <pc:docMk/>
            <pc:sldMk cId="6999549" sldId="264"/>
            <ac:spMk id="21" creationId="{08C9B587-E65E-4B52-B37C-ABEBB6E87928}"/>
          </ac:spMkLst>
        </pc:spChg>
        <pc:spChg chg="add">
          <ac:chgData name="Золотарёв Сергей" userId="cae2bab2e20c4faa" providerId="Windows Live" clId="Web-{E59EC0EC-5C20-491B-BCF6-F6B63055A3FD}" dt="2020-08-12T13:06:00.183" v="272"/>
          <ac:spMkLst>
            <pc:docMk/>
            <pc:sldMk cId="6999549" sldId="264"/>
            <ac:spMk id="26" creationId="{FB5B0058-AF13-4859-B429-4EDDE2A26F7F}"/>
          </ac:spMkLst>
        </pc:spChg>
        <pc:spChg chg="add">
          <ac:chgData name="Золотарёв Сергей" userId="cae2bab2e20c4faa" providerId="Windows Live" clId="Web-{E59EC0EC-5C20-491B-BCF6-F6B63055A3FD}" dt="2020-08-12T13:06:00.183" v="272"/>
          <ac:spMkLst>
            <pc:docMk/>
            <pc:sldMk cId="6999549" sldId="264"/>
            <ac:spMk id="30" creationId="{A4A161CC-6DC5-4863-B213-94529D6E06D7}"/>
          </ac:spMkLst>
        </pc:spChg>
        <pc:picChg chg="add mod ord">
          <ac:chgData name="Золотарёв Сергей" userId="cae2bab2e20c4faa" providerId="Windows Live" clId="Web-{E59EC0EC-5C20-491B-BCF6-F6B63055A3FD}" dt="2020-08-12T13:06:00.183" v="272"/>
          <ac:picMkLst>
            <pc:docMk/>
            <pc:sldMk cId="6999549" sldId="264"/>
            <ac:picMk id="4" creationId="{1ED01465-340A-4853-845D-AB65937167C1}"/>
          </ac:picMkLst>
        </pc:picChg>
        <pc:cxnChg chg="add">
          <ac:chgData name="Золотарёв Сергей" userId="cae2bab2e20c4faa" providerId="Windows Live" clId="Web-{E59EC0EC-5C20-491B-BCF6-F6B63055A3FD}" dt="2020-08-12T13:06:00.183" v="272"/>
          <ac:cxnSpMkLst>
            <pc:docMk/>
            <pc:sldMk cId="6999549" sldId="264"/>
            <ac:cxnSpMk id="28" creationId="{AC65C03C-3F17-45DC-A1B9-35ACA43397D4}"/>
          </ac:cxnSpMkLst>
        </pc:cxnChg>
      </pc:sldChg>
      <pc:sldChg chg="addSp delSp modSp add mod replId setBg setClrOvrMap">
        <pc:chgData name="Золотарёв Сергей" userId="cae2bab2e20c4faa" providerId="Windows Live" clId="Web-{E59EC0EC-5C20-491B-BCF6-F6B63055A3FD}" dt="2020-08-12T12:38:19.394" v="170" actId="20577"/>
        <pc:sldMkLst>
          <pc:docMk/>
          <pc:sldMk cId="3858887795" sldId="265"/>
        </pc:sldMkLst>
        <pc:spChg chg="mod">
          <ac:chgData name="Золотарёв Сергей" userId="cae2bab2e20c4faa" providerId="Windows Live" clId="Web-{E59EC0EC-5C20-491B-BCF6-F6B63055A3FD}" dt="2020-08-12T12:38:19.394" v="170" actId="20577"/>
          <ac:spMkLst>
            <pc:docMk/>
            <pc:sldMk cId="3858887795" sldId="265"/>
            <ac:spMk id="2" creationId="{48EFCE54-FE63-4349-BBA7-BFDD9F676FC3}"/>
          </ac:spMkLst>
        </pc:spChg>
        <pc:spChg chg="mod">
          <ac:chgData name="Золотарёв Сергей" userId="cae2bab2e20c4faa" providerId="Windows Live" clId="Web-{E59EC0EC-5C20-491B-BCF6-F6B63055A3FD}" dt="2020-08-12T12:37:52.910" v="165" actId="1076"/>
          <ac:spMkLst>
            <pc:docMk/>
            <pc:sldMk cId="3858887795" sldId="265"/>
            <ac:spMk id="3" creationId="{B28B7D03-3898-4762-BE64-20F1C12E5077}"/>
          </ac:spMkLst>
        </pc:spChg>
        <pc:spChg chg="add del">
          <ac:chgData name="Золотарёв Сергей" userId="cae2bab2e20c4faa" providerId="Windows Live" clId="Web-{E59EC0EC-5C20-491B-BCF6-F6B63055A3FD}" dt="2020-08-12T12:37:27.722" v="162"/>
          <ac:spMkLst>
            <pc:docMk/>
            <pc:sldMk cId="3858887795" sldId="265"/>
            <ac:spMk id="9" creationId="{0671A8AE-40A1-4631-A6B8-581AFF065482}"/>
          </ac:spMkLst>
        </pc:spChg>
        <pc:spChg chg="add del">
          <ac:chgData name="Золотарёв Сергей" userId="cae2bab2e20c4faa" providerId="Windows Live" clId="Web-{E59EC0EC-5C20-491B-BCF6-F6B63055A3FD}" dt="2020-08-12T12:37:27.722" v="162"/>
          <ac:spMkLst>
            <pc:docMk/>
            <pc:sldMk cId="3858887795" sldId="265"/>
            <ac:spMk id="11" creationId="{AB58EF07-17C2-48CF-ABB0-EEF1F17CB8F0}"/>
          </ac:spMkLst>
        </pc:spChg>
        <pc:spChg chg="add del">
          <ac:chgData name="Золотарёв Сергей" userId="cae2bab2e20c4faa" providerId="Windows Live" clId="Web-{E59EC0EC-5C20-491B-BCF6-F6B63055A3FD}" dt="2020-08-12T12:37:27.722" v="162"/>
          <ac:spMkLst>
            <pc:docMk/>
            <pc:sldMk cId="3858887795" sldId="265"/>
            <ac:spMk id="13" creationId="{AF2F604E-43BE-4DC3-B983-E071523364F8}"/>
          </ac:spMkLst>
        </pc:spChg>
        <pc:spChg chg="add del">
          <ac:chgData name="Золотарёв Сергей" userId="cae2bab2e20c4faa" providerId="Windows Live" clId="Web-{E59EC0EC-5C20-491B-BCF6-F6B63055A3FD}" dt="2020-08-12T12:37:27.722" v="162"/>
          <ac:spMkLst>
            <pc:docMk/>
            <pc:sldMk cId="3858887795" sldId="265"/>
            <ac:spMk id="15" creationId="{08C9B587-E65E-4B52-B37C-ABEBB6E87928}"/>
          </ac:spMkLst>
        </pc:spChg>
        <pc:spChg chg="add">
          <ac:chgData name="Золотарёв Сергей" userId="cae2bab2e20c4faa" providerId="Windows Live" clId="Web-{E59EC0EC-5C20-491B-BCF6-F6B63055A3FD}" dt="2020-08-12T12:37:27.722" v="162"/>
          <ac:spMkLst>
            <pc:docMk/>
            <pc:sldMk cId="3858887795" sldId="265"/>
            <ac:spMk id="17" creationId="{5E8D2E83-FB3A-40E7-A9E5-7AB389D612B4}"/>
          </ac:spMkLst>
        </pc:spChg>
        <pc:spChg chg="add del">
          <ac:chgData name="Золотарёв Сергей" userId="cae2bab2e20c4faa" providerId="Windows Live" clId="Web-{E59EC0EC-5C20-491B-BCF6-F6B63055A3FD}" dt="2020-08-12T12:37:27.722" v="161"/>
          <ac:spMkLst>
            <pc:docMk/>
            <pc:sldMk cId="3858887795" sldId="265"/>
            <ac:spMk id="20" creationId="{55666830-9A19-4E01-8505-D6C7F9AC5665}"/>
          </ac:spMkLst>
        </pc:spChg>
        <pc:spChg chg="add del">
          <ac:chgData name="Золотарёв Сергей" userId="cae2bab2e20c4faa" providerId="Windows Live" clId="Web-{E59EC0EC-5C20-491B-BCF6-F6B63055A3FD}" dt="2020-08-12T12:37:27.722" v="161"/>
          <ac:spMkLst>
            <pc:docMk/>
            <pc:sldMk cId="3858887795" sldId="265"/>
            <ac:spMk id="22" creationId="{AE9FC877-7FB6-4D22-9988-35420644E202}"/>
          </ac:spMkLst>
        </pc:spChg>
        <pc:spChg chg="add del">
          <ac:chgData name="Золотарёв Сергей" userId="cae2bab2e20c4faa" providerId="Windows Live" clId="Web-{E59EC0EC-5C20-491B-BCF6-F6B63055A3FD}" dt="2020-08-12T12:37:27.722" v="161"/>
          <ac:spMkLst>
            <pc:docMk/>
            <pc:sldMk cId="3858887795" sldId="265"/>
            <ac:spMk id="24" creationId="{E41809D1-F12E-46BB-B804-5F209D325E8B}"/>
          </ac:spMkLst>
        </pc:spChg>
        <pc:spChg chg="add del">
          <ac:chgData name="Золотарёв Сергей" userId="cae2bab2e20c4faa" providerId="Windows Live" clId="Web-{E59EC0EC-5C20-491B-BCF6-F6B63055A3FD}" dt="2020-08-12T12:37:27.722" v="161"/>
          <ac:spMkLst>
            <pc:docMk/>
            <pc:sldMk cId="3858887795" sldId="265"/>
            <ac:spMk id="26" creationId="{AF2F604E-43BE-4DC3-B983-E071523364F8}"/>
          </ac:spMkLst>
        </pc:spChg>
        <pc:spChg chg="add del">
          <ac:chgData name="Золотарёв Сергей" userId="cae2bab2e20c4faa" providerId="Windows Live" clId="Web-{E59EC0EC-5C20-491B-BCF6-F6B63055A3FD}" dt="2020-08-12T12:37:27.722" v="161"/>
          <ac:spMkLst>
            <pc:docMk/>
            <pc:sldMk cId="3858887795" sldId="265"/>
            <ac:spMk id="28" creationId="{08C9B587-E65E-4B52-B37C-ABEBB6E87928}"/>
          </ac:spMkLst>
        </pc:spChg>
        <pc:picChg chg="mod ord">
          <ac:chgData name="Золотарёв Сергей" userId="cae2bab2e20c4faa" providerId="Windows Live" clId="Web-{E59EC0EC-5C20-491B-BCF6-F6B63055A3FD}" dt="2020-08-12T12:37:27.722" v="162"/>
          <ac:picMkLst>
            <pc:docMk/>
            <pc:sldMk cId="3858887795" sldId="265"/>
            <ac:picMk id="4" creationId="{1ED01465-340A-4853-845D-AB65937167C1}"/>
          </ac:picMkLst>
        </pc:picChg>
      </pc:sldChg>
      <pc:sldChg chg="addSp modSp new mod setBg setClrOvrMap">
        <pc:chgData name="Золотарёв Сергей" userId="cae2bab2e20c4faa" providerId="Windows Live" clId="Web-{E59EC0EC-5C20-491B-BCF6-F6B63055A3FD}" dt="2020-08-12T12:29:24.407" v="130" actId="20577"/>
        <pc:sldMkLst>
          <pc:docMk/>
          <pc:sldMk cId="2846385600" sldId="266"/>
        </pc:sldMkLst>
        <pc:spChg chg="mod">
          <ac:chgData name="Золотарёв Сергей" userId="cae2bab2e20c4faa" providerId="Windows Live" clId="Web-{E59EC0EC-5C20-491B-BCF6-F6B63055A3FD}" dt="2020-08-12T12:26:21.500" v="83"/>
          <ac:spMkLst>
            <pc:docMk/>
            <pc:sldMk cId="2846385600" sldId="266"/>
            <ac:spMk id="2" creationId="{BCCC034C-8B33-490C-B634-C5B231960F00}"/>
          </ac:spMkLst>
        </pc:spChg>
        <pc:spChg chg="mod">
          <ac:chgData name="Золотарёв Сергей" userId="cae2bab2e20c4faa" providerId="Windows Live" clId="Web-{E59EC0EC-5C20-491B-BCF6-F6B63055A3FD}" dt="2020-08-12T12:29:24.407" v="130" actId="20577"/>
          <ac:spMkLst>
            <pc:docMk/>
            <pc:sldMk cId="2846385600" sldId="266"/>
            <ac:spMk id="3" creationId="{3DFE0954-7AA6-4D25-A74F-8A4128233F9B}"/>
          </ac:spMkLst>
        </pc:spChg>
        <pc:spChg chg="add">
          <ac:chgData name="Золотарёв Сергей" userId="cae2bab2e20c4faa" providerId="Windows Live" clId="Web-{E59EC0EC-5C20-491B-BCF6-F6B63055A3FD}" dt="2020-08-12T12:26:21.500" v="83"/>
          <ac:spMkLst>
            <pc:docMk/>
            <pc:sldMk cId="2846385600" sldId="266"/>
            <ac:spMk id="9" creationId="{71B2258F-86CA-4D4D-8270-BC05FCDEBFB3}"/>
          </ac:spMkLst>
        </pc:spChg>
        <pc:picChg chg="add mod ord">
          <ac:chgData name="Золотарёв Сергей" userId="cae2bab2e20c4faa" providerId="Windows Live" clId="Web-{E59EC0EC-5C20-491B-BCF6-F6B63055A3FD}" dt="2020-08-12T12:26:21.500" v="83"/>
          <ac:picMkLst>
            <pc:docMk/>
            <pc:sldMk cId="2846385600" sldId="266"/>
            <ac:picMk id="4" creationId="{C6626E49-F0DA-48E4-BC96-1C19E2D69216}"/>
          </ac:picMkLst>
        </pc:picChg>
      </pc:sldChg>
      <pc:sldChg chg="addSp modSp new mod setBg setClrOvrMap">
        <pc:chgData name="Золотарёв Сергей" userId="cae2bab2e20c4faa" providerId="Windows Live" clId="Web-{E59EC0EC-5C20-491B-BCF6-F6B63055A3FD}" dt="2020-08-12T12:34:51.315" v="142" actId="20577"/>
        <pc:sldMkLst>
          <pc:docMk/>
          <pc:sldMk cId="1071629158" sldId="267"/>
        </pc:sldMkLst>
        <pc:spChg chg="mod">
          <ac:chgData name="Золотарёв Сергей" userId="cae2bab2e20c4faa" providerId="Windows Live" clId="Web-{E59EC0EC-5C20-491B-BCF6-F6B63055A3FD}" dt="2020-08-12T12:33:18.284" v="137"/>
          <ac:spMkLst>
            <pc:docMk/>
            <pc:sldMk cId="1071629158" sldId="267"/>
            <ac:spMk id="2" creationId="{B95B20E3-7668-4D35-968E-64C58BCF815D}"/>
          </ac:spMkLst>
        </pc:spChg>
        <pc:spChg chg="mod">
          <ac:chgData name="Золотарёв Сергей" userId="cae2bab2e20c4faa" providerId="Windows Live" clId="Web-{E59EC0EC-5C20-491B-BCF6-F6B63055A3FD}" dt="2020-08-12T12:34:51.315" v="142" actId="20577"/>
          <ac:spMkLst>
            <pc:docMk/>
            <pc:sldMk cId="1071629158" sldId="267"/>
            <ac:spMk id="3" creationId="{7ED6C81D-9244-4325-BA17-6948A4BB0D52}"/>
          </ac:spMkLst>
        </pc:spChg>
        <pc:spChg chg="add">
          <ac:chgData name="Золотарёв Сергей" userId="cae2bab2e20c4faa" providerId="Windows Live" clId="Web-{E59EC0EC-5C20-491B-BCF6-F6B63055A3FD}" dt="2020-08-12T12:33:18.284" v="137"/>
          <ac:spMkLst>
            <pc:docMk/>
            <pc:sldMk cId="1071629158" sldId="267"/>
            <ac:spMk id="9" creationId="{71B2258F-86CA-4D4D-8270-BC05FCDEBFB3}"/>
          </ac:spMkLst>
        </pc:spChg>
        <pc:picChg chg="add mod ord">
          <ac:chgData name="Золотарёв Сергей" userId="cae2bab2e20c4faa" providerId="Windows Live" clId="Web-{E59EC0EC-5C20-491B-BCF6-F6B63055A3FD}" dt="2020-08-12T12:33:18.284" v="137"/>
          <ac:picMkLst>
            <pc:docMk/>
            <pc:sldMk cId="1071629158" sldId="267"/>
            <ac:picMk id="4" creationId="{7EC62155-6F96-4819-ADA4-47EAB7C06C2D}"/>
          </ac:picMkLst>
        </pc:picChg>
      </pc:sldChg>
      <pc:sldChg chg="addSp delSp modSp new mod setBg setClrOvrMap">
        <pc:chgData name="Золотарёв Сергей" userId="cae2bab2e20c4faa" providerId="Windows Live" clId="Web-{E59EC0EC-5C20-491B-BCF6-F6B63055A3FD}" dt="2020-08-12T13:05:45.792" v="271"/>
        <pc:sldMkLst>
          <pc:docMk/>
          <pc:sldMk cId="3018746200" sldId="268"/>
        </pc:sldMkLst>
        <pc:spChg chg="mod">
          <ac:chgData name="Золотарёв Сергей" userId="cae2bab2e20c4faa" providerId="Windows Live" clId="Web-{E59EC0EC-5C20-491B-BCF6-F6B63055A3FD}" dt="2020-08-12T13:05:45.792" v="271"/>
          <ac:spMkLst>
            <pc:docMk/>
            <pc:sldMk cId="3018746200" sldId="268"/>
            <ac:spMk id="2" creationId="{73379864-75B1-4371-8790-558CAD78D50A}"/>
          </ac:spMkLst>
        </pc:spChg>
        <pc:spChg chg="mod">
          <ac:chgData name="Золотарёв Сергей" userId="cae2bab2e20c4faa" providerId="Windows Live" clId="Web-{E59EC0EC-5C20-491B-BCF6-F6B63055A3FD}" dt="2020-08-12T13:05:45.792" v="271"/>
          <ac:spMkLst>
            <pc:docMk/>
            <pc:sldMk cId="3018746200" sldId="268"/>
            <ac:spMk id="3" creationId="{FC5964B0-5865-4E11-A0A2-C61B8DC676BE}"/>
          </ac:spMkLst>
        </pc:spChg>
        <pc:spChg chg="add del">
          <ac:chgData name="Золотарёв Сергей" userId="cae2bab2e20c4faa" providerId="Windows Live" clId="Web-{E59EC0EC-5C20-491B-BCF6-F6B63055A3FD}" dt="2020-08-12T13:05:16.542" v="267"/>
          <ac:spMkLst>
            <pc:docMk/>
            <pc:sldMk cId="3018746200" sldId="268"/>
            <ac:spMk id="9" creationId="{71B2258F-86CA-4D4D-8270-BC05FCDEBFB3}"/>
          </ac:spMkLst>
        </pc:spChg>
        <pc:spChg chg="add del">
          <ac:chgData name="Золотарёв Сергей" userId="cae2bab2e20c4faa" providerId="Windows Live" clId="Web-{E59EC0EC-5C20-491B-BCF6-F6B63055A3FD}" dt="2020-08-12T13:05:45.792" v="271"/>
          <ac:spMkLst>
            <pc:docMk/>
            <pc:sldMk cId="3018746200" sldId="268"/>
            <ac:spMk id="14" creationId="{0671A8AE-40A1-4631-A6B8-581AFF065482}"/>
          </ac:spMkLst>
        </pc:spChg>
        <pc:spChg chg="add del">
          <ac:chgData name="Золотарёв Сергей" userId="cae2bab2e20c4faa" providerId="Windows Live" clId="Web-{E59EC0EC-5C20-491B-BCF6-F6B63055A3FD}" dt="2020-08-12T13:05:45.792" v="271"/>
          <ac:spMkLst>
            <pc:docMk/>
            <pc:sldMk cId="3018746200" sldId="268"/>
            <ac:spMk id="16" creationId="{AB58EF07-17C2-48CF-ABB0-EEF1F17CB8F0}"/>
          </ac:spMkLst>
        </pc:spChg>
        <pc:spChg chg="add del">
          <ac:chgData name="Золотарёв Сергей" userId="cae2bab2e20c4faa" providerId="Windows Live" clId="Web-{E59EC0EC-5C20-491B-BCF6-F6B63055A3FD}" dt="2020-08-12T13:05:45.792" v="271"/>
          <ac:spMkLst>
            <pc:docMk/>
            <pc:sldMk cId="3018746200" sldId="268"/>
            <ac:spMk id="18" creationId="{AF2F604E-43BE-4DC3-B983-E071523364F8}"/>
          </ac:spMkLst>
        </pc:spChg>
        <pc:spChg chg="add del">
          <ac:chgData name="Золотарёв Сергей" userId="cae2bab2e20c4faa" providerId="Windows Live" clId="Web-{E59EC0EC-5C20-491B-BCF6-F6B63055A3FD}" dt="2020-08-12T13:05:45.792" v="271"/>
          <ac:spMkLst>
            <pc:docMk/>
            <pc:sldMk cId="3018746200" sldId="268"/>
            <ac:spMk id="20" creationId="{08C9B587-E65E-4B52-B37C-ABEBB6E87928}"/>
          </ac:spMkLst>
        </pc:spChg>
        <pc:spChg chg="add">
          <ac:chgData name="Золотарёв Сергей" userId="cae2bab2e20c4faa" providerId="Windows Live" clId="Web-{E59EC0EC-5C20-491B-BCF6-F6B63055A3FD}" dt="2020-08-12T13:05:45.792" v="271"/>
          <ac:spMkLst>
            <pc:docMk/>
            <pc:sldMk cId="3018746200" sldId="268"/>
            <ac:spMk id="25" creationId="{58153EC8-8E01-4D70-B575-24ABD35A1125}"/>
          </ac:spMkLst>
        </pc:spChg>
        <pc:picChg chg="add mod ord">
          <ac:chgData name="Золотарёв Сергей" userId="cae2bab2e20c4faa" providerId="Windows Live" clId="Web-{E59EC0EC-5C20-491B-BCF6-F6B63055A3FD}" dt="2020-08-12T13:05:45.792" v="271"/>
          <ac:picMkLst>
            <pc:docMk/>
            <pc:sldMk cId="3018746200" sldId="268"/>
            <ac:picMk id="4" creationId="{DEA3B6A4-7D64-4C59-B27D-54880680EC14}"/>
          </ac:picMkLst>
        </pc:picChg>
      </pc:sldChg>
      <pc:sldChg chg="addSp delSp modSp new mod setBg setClrOvrMap">
        <pc:chgData name="Золотарёв Сергей" userId="cae2bab2e20c4faa" providerId="Windows Live" clId="Web-{E59EC0EC-5C20-491B-BCF6-F6B63055A3FD}" dt="2020-08-12T13:05:29.730" v="270"/>
        <pc:sldMkLst>
          <pc:docMk/>
          <pc:sldMk cId="570355465" sldId="269"/>
        </pc:sldMkLst>
        <pc:spChg chg="mod">
          <ac:chgData name="Золотарёв Сергей" userId="cae2bab2e20c4faa" providerId="Windows Live" clId="Web-{E59EC0EC-5C20-491B-BCF6-F6B63055A3FD}" dt="2020-08-12T13:05:29.730" v="270"/>
          <ac:spMkLst>
            <pc:docMk/>
            <pc:sldMk cId="570355465" sldId="269"/>
            <ac:spMk id="2" creationId="{FB4378D5-DBD7-48B6-84FB-E985513B78E3}"/>
          </ac:spMkLst>
        </pc:spChg>
        <pc:spChg chg="mod">
          <ac:chgData name="Золотарёв Сергей" userId="cae2bab2e20c4faa" providerId="Windows Live" clId="Web-{E59EC0EC-5C20-491B-BCF6-F6B63055A3FD}" dt="2020-08-12T13:05:29.730" v="270"/>
          <ac:spMkLst>
            <pc:docMk/>
            <pc:sldMk cId="570355465" sldId="269"/>
            <ac:spMk id="3" creationId="{F4EAACA7-C8FB-4ECC-B1DE-8B5D43A87C73}"/>
          </ac:spMkLst>
        </pc:spChg>
        <pc:spChg chg="add del">
          <ac:chgData name="Золотарёв Сергей" userId="cae2bab2e20c4faa" providerId="Windows Live" clId="Web-{E59EC0EC-5C20-491B-BCF6-F6B63055A3FD}" dt="2020-08-12T13:05:29.730" v="270"/>
          <ac:spMkLst>
            <pc:docMk/>
            <pc:sldMk cId="570355465" sldId="269"/>
            <ac:spMk id="9" creationId="{71B2258F-86CA-4D4D-8270-BC05FCDEBFB3}"/>
          </ac:spMkLst>
        </pc:spChg>
        <pc:spChg chg="add">
          <ac:chgData name="Золотарёв Сергей" userId="cae2bab2e20c4faa" providerId="Windows Live" clId="Web-{E59EC0EC-5C20-491B-BCF6-F6B63055A3FD}" dt="2020-08-12T13:05:29.730" v="270"/>
          <ac:spMkLst>
            <pc:docMk/>
            <pc:sldMk cId="570355465" sldId="269"/>
            <ac:spMk id="11" creationId="{FB5B0058-AF13-4859-B429-4EDDE2A26F7F}"/>
          </ac:spMkLst>
        </pc:spChg>
        <pc:spChg chg="add">
          <ac:chgData name="Золотарёв Сергей" userId="cae2bab2e20c4faa" providerId="Windows Live" clId="Web-{E59EC0EC-5C20-491B-BCF6-F6B63055A3FD}" dt="2020-08-12T13:05:29.730" v="270"/>
          <ac:spMkLst>
            <pc:docMk/>
            <pc:sldMk cId="570355465" sldId="269"/>
            <ac:spMk id="13" creationId="{A4A161CC-6DC5-4863-B213-94529D6E06D7}"/>
          </ac:spMkLst>
        </pc:spChg>
        <pc:spChg chg="add del">
          <ac:chgData name="Золотарёв Сергей" userId="cae2bab2e20c4faa" providerId="Windows Live" clId="Web-{E59EC0EC-5C20-491B-BCF6-F6B63055A3FD}" dt="2020-08-12T13:05:29.699" v="269"/>
          <ac:spMkLst>
            <pc:docMk/>
            <pc:sldMk cId="570355465" sldId="269"/>
            <ac:spMk id="14" creationId="{0671A8AE-40A1-4631-A6B8-581AFF065482}"/>
          </ac:spMkLst>
        </pc:spChg>
        <pc:spChg chg="add del">
          <ac:chgData name="Золотарёв Сергей" userId="cae2bab2e20c4faa" providerId="Windows Live" clId="Web-{E59EC0EC-5C20-491B-BCF6-F6B63055A3FD}" dt="2020-08-12T13:05:29.699" v="269"/>
          <ac:spMkLst>
            <pc:docMk/>
            <pc:sldMk cId="570355465" sldId="269"/>
            <ac:spMk id="16" creationId="{AB58EF07-17C2-48CF-ABB0-EEF1F17CB8F0}"/>
          </ac:spMkLst>
        </pc:spChg>
        <pc:spChg chg="add del">
          <ac:chgData name="Золотарёв Сергей" userId="cae2bab2e20c4faa" providerId="Windows Live" clId="Web-{E59EC0EC-5C20-491B-BCF6-F6B63055A3FD}" dt="2020-08-12T13:05:29.699" v="269"/>
          <ac:spMkLst>
            <pc:docMk/>
            <pc:sldMk cId="570355465" sldId="269"/>
            <ac:spMk id="18" creationId="{AF2F604E-43BE-4DC3-B983-E071523364F8}"/>
          </ac:spMkLst>
        </pc:spChg>
        <pc:spChg chg="add del">
          <ac:chgData name="Золотарёв Сергей" userId="cae2bab2e20c4faa" providerId="Windows Live" clId="Web-{E59EC0EC-5C20-491B-BCF6-F6B63055A3FD}" dt="2020-08-12T13:05:29.699" v="269"/>
          <ac:spMkLst>
            <pc:docMk/>
            <pc:sldMk cId="570355465" sldId="269"/>
            <ac:spMk id="20" creationId="{08C9B587-E65E-4B52-B37C-ABEBB6E87928}"/>
          </ac:spMkLst>
        </pc:spChg>
        <pc:picChg chg="add mod ord">
          <ac:chgData name="Золотарёв Сергей" userId="cae2bab2e20c4faa" providerId="Windows Live" clId="Web-{E59EC0EC-5C20-491B-BCF6-F6B63055A3FD}" dt="2020-08-12T13:05:29.730" v="270"/>
          <ac:picMkLst>
            <pc:docMk/>
            <pc:sldMk cId="570355465" sldId="269"/>
            <ac:picMk id="4" creationId="{FEE9968E-324E-49B1-91E3-F6C792ED64B0}"/>
          </ac:picMkLst>
        </pc:picChg>
        <pc:cxnChg chg="add">
          <ac:chgData name="Золотарёв Сергей" userId="cae2bab2e20c4faa" providerId="Windows Live" clId="Web-{E59EC0EC-5C20-491B-BCF6-F6B63055A3FD}" dt="2020-08-12T13:05:29.730" v="270"/>
          <ac:cxnSpMkLst>
            <pc:docMk/>
            <pc:sldMk cId="570355465" sldId="269"/>
            <ac:cxnSpMk id="12" creationId="{AC65C03C-3F17-45DC-A1B9-35ACA43397D4}"/>
          </ac:cxnSpMkLst>
        </pc:cxnChg>
      </pc:sldChg>
    </pc:docChg>
  </pc:docChgLst>
  <pc:docChgLst>
    <pc:chgData name="Золотарёв Сергей" userId="cae2bab2e20c4faa" providerId="Windows Live" clId="Web-{835127A8-2430-4F0A-A6F4-DC132CC1A6F1}"/>
    <pc:docChg chg="addSld delSld modSld">
      <pc:chgData name="Золотарёв Сергей" userId="cae2bab2e20c4faa" providerId="Windows Live" clId="Web-{835127A8-2430-4F0A-A6F4-DC132CC1A6F1}" dt="2020-08-12T13:40:14.364" v="308" actId="1076"/>
      <pc:docMkLst>
        <pc:docMk/>
      </pc:docMkLst>
      <pc:sldChg chg="addSp delSp modSp mod setBg setClrOvrMap">
        <pc:chgData name="Золотарёв Сергей" userId="cae2bab2e20c4faa" providerId="Windows Live" clId="Web-{835127A8-2430-4F0A-A6F4-DC132CC1A6F1}" dt="2020-08-12T13:23:24.238" v="57" actId="20577"/>
        <pc:sldMkLst>
          <pc:docMk/>
          <pc:sldMk cId="0" sldId="256"/>
        </pc:sldMkLst>
        <pc:spChg chg="add del mod">
          <ac:chgData name="Золотарёв Сергей" userId="cae2bab2e20c4faa" providerId="Windows Live" clId="Web-{835127A8-2430-4F0A-A6F4-DC132CC1A6F1}" dt="2020-08-12T13:22:38.860" v="32"/>
          <ac:spMkLst>
            <pc:docMk/>
            <pc:sldMk cId="0" sldId="256"/>
            <ac:spMk id="3" creationId="{B08AB6B9-BC8F-46AB-ABAC-9BB2ADCB09A2}"/>
          </ac:spMkLst>
        </pc:spChg>
        <pc:spChg chg="mod">
          <ac:chgData name="Золотарёв Сергей" userId="cae2bab2e20c4faa" providerId="Windows Live" clId="Web-{835127A8-2430-4F0A-A6F4-DC132CC1A6F1}" dt="2020-08-12T13:23:24.238" v="57" actId="20577"/>
          <ac:spMkLst>
            <pc:docMk/>
            <pc:sldMk cId="0" sldId="256"/>
            <ac:spMk id="190" creationId="{00000000-0000-0000-0000-000000000000}"/>
          </ac:spMkLst>
        </pc:spChg>
        <pc:spChg chg="mod">
          <ac:chgData name="Золотарёв Сергей" userId="cae2bab2e20c4faa" providerId="Windows Live" clId="Web-{835127A8-2430-4F0A-A6F4-DC132CC1A6F1}" dt="2020-08-12T13:23:04.628" v="48" actId="20577"/>
          <ac:spMkLst>
            <pc:docMk/>
            <pc:sldMk cId="0" sldId="256"/>
            <ac:spMk id="191" creationId="{00000000-0000-0000-0000-000000000000}"/>
          </ac:spMkLst>
        </pc:spChg>
        <pc:spChg chg="add">
          <ac:chgData name="Золотарёв Сергей" userId="cae2bab2e20c4faa" providerId="Windows Live" clId="Web-{835127A8-2430-4F0A-A6F4-DC132CC1A6F1}" dt="2020-08-12T13:21:33.652" v="14"/>
          <ac:spMkLst>
            <pc:docMk/>
            <pc:sldMk cId="0" sldId="256"/>
            <ac:spMk id="197" creationId="{71B2258F-86CA-4D4D-8270-BC05FCDEBFB3}"/>
          </ac:spMkLst>
        </pc:spChg>
        <pc:picChg chg="add mod ord">
          <ac:chgData name="Золотарёв Сергей" userId="cae2bab2e20c4faa" providerId="Windows Live" clId="Web-{835127A8-2430-4F0A-A6F4-DC132CC1A6F1}" dt="2020-08-12T13:21:33.652" v="14"/>
          <ac:picMkLst>
            <pc:docMk/>
            <pc:sldMk cId="0" sldId="256"/>
            <ac:picMk id="2" creationId="{3E03940F-5865-4ADB-875B-BEEF195272C2}"/>
          </ac:picMkLst>
        </pc:picChg>
      </pc:sldChg>
      <pc:sldChg chg="addSp delSp modSp del">
        <pc:chgData name="Золотарёв Сергей" userId="cae2bab2e20c4faa" providerId="Windows Live" clId="Web-{835127A8-2430-4F0A-A6F4-DC132CC1A6F1}" dt="2020-08-12T13:24:17.118" v="59"/>
        <pc:sldMkLst>
          <pc:docMk/>
          <pc:sldMk cId="0" sldId="257"/>
        </pc:sldMkLst>
        <pc:picChg chg="add del mod">
          <ac:chgData name="Золотарёв Сергей" userId="cae2bab2e20c4faa" providerId="Windows Live" clId="Web-{835127A8-2430-4F0A-A6F4-DC132CC1A6F1}" dt="2020-08-12T13:19:15.407" v="9"/>
          <ac:picMkLst>
            <pc:docMk/>
            <pc:sldMk cId="0" sldId="257"/>
            <ac:picMk id="2" creationId="{779F09D4-5884-4A9D-BA09-8461776AE73A}"/>
          </ac:picMkLst>
        </pc:picChg>
      </pc:sldChg>
      <pc:sldChg chg="addSp modSp mod setBg setClrOvrMap">
        <pc:chgData name="Золотарёв Сергей" userId="cae2bab2e20c4faa" providerId="Windows Live" clId="Web-{835127A8-2430-4F0A-A6F4-DC132CC1A6F1}" dt="2020-08-12T13:17:11.116" v="5"/>
        <pc:sldMkLst>
          <pc:docMk/>
          <pc:sldMk cId="0" sldId="258"/>
        </pc:sldMkLst>
        <pc:spChg chg="add">
          <ac:chgData name="Золотарёв Сергей" userId="cae2bab2e20c4faa" providerId="Windows Live" clId="Web-{835127A8-2430-4F0A-A6F4-DC132CC1A6F1}" dt="2020-08-12T13:17:11.116" v="5"/>
          <ac:spMkLst>
            <pc:docMk/>
            <pc:sldMk cId="0" sldId="258"/>
            <ac:spMk id="82" creationId="{8F23F8A3-8FD7-4779-8323-FDC26BE99889}"/>
          </ac:spMkLst>
        </pc:spChg>
        <pc:spChg chg="add">
          <ac:chgData name="Золотарёв Сергей" userId="cae2bab2e20c4faa" providerId="Windows Live" clId="Web-{835127A8-2430-4F0A-A6F4-DC132CC1A6F1}" dt="2020-08-12T13:17:11.116" v="5"/>
          <ac:spMkLst>
            <pc:docMk/>
            <pc:sldMk cId="0" sldId="258"/>
            <ac:spMk id="84" creationId="{F605C4CC-A25C-416F-8333-7CB7DC97D870}"/>
          </ac:spMkLst>
        </pc:spChg>
        <pc:spChg chg="mod">
          <ac:chgData name="Золотарёв Сергей" userId="cae2bab2e20c4faa" providerId="Windows Live" clId="Web-{835127A8-2430-4F0A-A6F4-DC132CC1A6F1}" dt="2020-08-12T13:17:11.116" v="5"/>
          <ac:spMkLst>
            <pc:docMk/>
            <pc:sldMk cId="0" sldId="258"/>
            <ac:spMk id="203" creationId="{00000000-0000-0000-0000-000000000000}"/>
          </ac:spMkLst>
        </pc:spChg>
        <pc:spChg chg="ord">
          <ac:chgData name="Золотарёв Сергей" userId="cae2bab2e20c4faa" providerId="Windows Live" clId="Web-{835127A8-2430-4F0A-A6F4-DC132CC1A6F1}" dt="2020-08-12T13:17:11.116" v="5"/>
          <ac:spMkLst>
            <pc:docMk/>
            <pc:sldMk cId="0" sldId="258"/>
            <ac:spMk id="204" creationId="{00000000-0000-0000-0000-000000000000}"/>
          </ac:spMkLst>
        </pc:spChg>
        <pc:spChg chg="mod">
          <ac:chgData name="Золотарёв Сергей" userId="cae2bab2e20c4faa" providerId="Windows Live" clId="Web-{835127A8-2430-4F0A-A6F4-DC132CC1A6F1}" dt="2020-08-12T13:17:11.116" v="5"/>
          <ac:spMkLst>
            <pc:docMk/>
            <pc:sldMk cId="0" sldId="258"/>
            <ac:spMk id="205" creationId="{00000000-0000-0000-0000-000000000000}"/>
          </ac:spMkLst>
        </pc:spChg>
        <pc:picChg chg="add mod ord">
          <ac:chgData name="Золотарёв Сергей" userId="cae2bab2e20c4faa" providerId="Windows Live" clId="Web-{835127A8-2430-4F0A-A6F4-DC132CC1A6F1}" dt="2020-08-12T13:17:11.116" v="5"/>
          <ac:picMkLst>
            <pc:docMk/>
            <pc:sldMk cId="0" sldId="258"/>
            <ac:picMk id="2" creationId="{2B68F48E-E9CE-40B3-8DA6-6223F562CA0C}"/>
          </ac:picMkLst>
        </pc:picChg>
      </pc:sldChg>
      <pc:sldChg chg="modSp">
        <pc:chgData name="Золотарёв Сергей" userId="cae2bab2e20c4faa" providerId="Windows Live" clId="Web-{835127A8-2430-4F0A-A6F4-DC132CC1A6F1}" dt="2020-08-12T13:07:57.166" v="0" actId="1076"/>
        <pc:sldMkLst>
          <pc:docMk/>
          <pc:sldMk cId="6999549" sldId="264"/>
        </pc:sldMkLst>
        <pc:spChg chg="mod">
          <ac:chgData name="Золотарёв Сергей" userId="cae2bab2e20c4faa" providerId="Windows Live" clId="Web-{835127A8-2430-4F0A-A6F4-DC132CC1A6F1}" dt="2020-08-12T13:07:57.166" v="0" actId="1076"/>
          <ac:spMkLst>
            <pc:docMk/>
            <pc:sldMk cId="6999549" sldId="264"/>
            <ac:spMk id="3" creationId="{B28B7D03-3898-4762-BE64-20F1C12E5077}"/>
          </ac:spMkLst>
        </pc:spChg>
      </pc:sldChg>
      <pc:sldChg chg="addSp delSp modSp new mod setBg setClrOvrMap">
        <pc:chgData name="Золотарёв Сергей" userId="cae2bab2e20c4faa" providerId="Windows Live" clId="Web-{835127A8-2430-4F0A-A6F4-DC132CC1A6F1}" dt="2020-08-12T13:40:14.364" v="308" actId="1076"/>
        <pc:sldMkLst>
          <pc:docMk/>
          <pc:sldMk cId="3097222345" sldId="270"/>
        </pc:sldMkLst>
        <pc:spChg chg="mod">
          <ac:chgData name="Золотарёв Сергей" userId="cae2bab2e20c4faa" providerId="Windows Live" clId="Web-{835127A8-2430-4F0A-A6F4-DC132CC1A6F1}" dt="2020-08-12T13:39:06.109" v="295" actId="1076"/>
          <ac:spMkLst>
            <pc:docMk/>
            <pc:sldMk cId="3097222345" sldId="270"/>
            <ac:spMk id="2" creationId="{A88718B1-A28F-4894-AE40-E37A55C71120}"/>
          </ac:spMkLst>
        </pc:spChg>
        <pc:spChg chg="mod ord">
          <ac:chgData name="Золотарёв Сергей" userId="cae2bab2e20c4faa" providerId="Windows Live" clId="Web-{835127A8-2430-4F0A-A6F4-DC132CC1A6F1}" dt="2020-08-12T13:40:14.364" v="308" actId="1076"/>
          <ac:spMkLst>
            <pc:docMk/>
            <pc:sldMk cId="3097222345" sldId="270"/>
            <ac:spMk id="3" creationId="{31E6BBAD-3DE8-485E-AC71-DB6FCEC918B0}"/>
          </ac:spMkLst>
        </pc:spChg>
        <pc:spChg chg="add del mod">
          <ac:chgData name="Золотарёв Сергей" userId="cae2bab2e20c4faa" providerId="Windows Live" clId="Web-{835127A8-2430-4F0A-A6F4-DC132CC1A6F1}" dt="2020-08-12T13:33:40.427" v="261"/>
          <ac:spMkLst>
            <pc:docMk/>
            <pc:sldMk cId="3097222345" sldId="270"/>
            <ac:spMk id="7" creationId="{C9588EFB-C3CB-4926-81B8-7580BF9BC04F}"/>
          </ac:spMkLst>
        </pc:spChg>
        <pc:picChg chg="add del mod">
          <ac:chgData name="Золотарёв Сергей" userId="cae2bab2e20c4faa" providerId="Windows Live" clId="Web-{835127A8-2430-4F0A-A6F4-DC132CC1A6F1}" dt="2020-08-12T13:27:11.428" v="125"/>
          <ac:picMkLst>
            <pc:docMk/>
            <pc:sldMk cId="3097222345" sldId="270"/>
            <ac:picMk id="4" creationId="{2FAFB6D1-ED08-4226-BA94-459DD3B2B1E9}"/>
          </ac:picMkLst>
        </pc:picChg>
        <pc:picChg chg="add del mod">
          <ac:chgData name="Золотарёв Сергей" userId="cae2bab2e20c4faa" providerId="Windows Live" clId="Web-{835127A8-2430-4F0A-A6F4-DC132CC1A6F1}" dt="2020-08-12T13:27:09.772" v="124"/>
          <ac:picMkLst>
            <pc:docMk/>
            <pc:sldMk cId="3097222345" sldId="270"/>
            <ac:picMk id="5" creationId="{3BFEAC10-BBED-40C9-83B5-4F10D5D34187}"/>
          </ac:picMkLst>
        </pc:picChg>
        <pc:picChg chg="add del mod">
          <ac:chgData name="Золотарёв Сергей" userId="cae2bab2e20c4faa" providerId="Windows Live" clId="Web-{835127A8-2430-4F0A-A6F4-DC132CC1A6F1}" dt="2020-08-12T13:33:07.424" v="258"/>
          <ac:picMkLst>
            <pc:docMk/>
            <pc:sldMk cId="3097222345" sldId="270"/>
            <ac:picMk id="6" creationId="{CF0CE4EB-EB93-49C2-98D5-5B9F88E09FE3}"/>
          </ac:picMkLst>
        </pc:picChg>
        <pc:picChg chg="add mod">
          <ac:chgData name="Золотарёв Сергей" userId="cae2bab2e20c4faa" providerId="Windows Live" clId="Web-{835127A8-2430-4F0A-A6F4-DC132CC1A6F1}" dt="2020-08-12T13:38:47.513" v="293"/>
          <ac:picMkLst>
            <pc:docMk/>
            <pc:sldMk cId="3097222345" sldId="270"/>
            <ac:picMk id="9" creationId="{C1E6AB13-442D-48C1-9174-908C0E99A9B8}"/>
          </ac:picMkLst>
        </pc:picChg>
        <pc:picChg chg="add mod">
          <ac:chgData name="Золотарёв Сергей" userId="cae2bab2e20c4faa" providerId="Windows Live" clId="Web-{835127A8-2430-4F0A-A6F4-DC132CC1A6F1}" dt="2020-08-12T13:38:47.513" v="293"/>
          <ac:picMkLst>
            <pc:docMk/>
            <pc:sldMk cId="3097222345" sldId="270"/>
            <ac:picMk id="10" creationId="{EC61C3D9-10A1-4B3B-AA1A-315EEBD1F0DF}"/>
          </ac:picMkLst>
        </pc:picChg>
      </pc:sldChg>
    </pc:docChg>
  </pc:docChgLst>
  <pc:docChgLst>
    <pc:chgData name="Золотарёв Сергей" userId="cae2bab2e20c4faa" providerId="Windows Live" clId="Web-{8FF948B6-AA21-4F1A-93E6-E977BFCB41A9}"/>
    <pc:docChg chg="modSld">
      <pc:chgData name="Золотарёв Сергей" userId="cae2bab2e20c4faa" providerId="Windows Live" clId="Web-{8FF948B6-AA21-4F1A-93E6-E977BFCB41A9}" dt="2020-08-13T10:55:31.926" v="3" actId="20577"/>
      <pc:docMkLst>
        <pc:docMk/>
      </pc:docMkLst>
      <pc:sldChg chg="addSp modSp">
        <pc:chgData name="Золотарёв Сергей" userId="cae2bab2e20c4faa" providerId="Windows Live" clId="Web-{8FF948B6-AA21-4F1A-93E6-E977BFCB41A9}" dt="2020-08-13T10:55:31.926" v="2" actId="20577"/>
        <pc:sldMkLst>
          <pc:docMk/>
          <pc:sldMk cId="0" sldId="260"/>
        </pc:sldMkLst>
        <pc:spChg chg="add mod">
          <ac:chgData name="Золотарёв Сергей" userId="cae2bab2e20c4faa" providerId="Windows Live" clId="Web-{8FF948B6-AA21-4F1A-93E6-E977BFCB41A9}" dt="2020-08-13T10:55:31.926" v="2" actId="20577"/>
          <ac:spMkLst>
            <pc:docMk/>
            <pc:sldMk cId="0" sldId="260"/>
            <ac:spMk id="2" creationId="{F74DCA38-0B22-4625-B5C8-A8A8DE24CE7D}"/>
          </ac:spMkLst>
        </pc:spChg>
      </pc:sldChg>
    </pc:docChg>
  </pc:docChgLst>
  <pc:docChgLst>
    <pc:chgData name="Золотарёв Сергей" userId="cae2bab2e20c4faa" providerId="Windows Live" clId="Web-{8A6AEBCE-2234-4C0E-BC3F-E43CC9E9386C}"/>
    <pc:docChg chg="addSld delSld modSld">
      <pc:chgData name="Золотарёв Сергей" userId="cae2bab2e20c4faa" providerId="Windows Live" clId="Web-{8A6AEBCE-2234-4C0E-BC3F-E43CC9E9386C}" dt="2020-08-14T15:43:05.979" v="101"/>
      <pc:docMkLst>
        <pc:docMk/>
      </pc:docMkLst>
      <pc:sldChg chg="modSp del">
        <pc:chgData name="Золотарёв Сергей" userId="cae2bab2e20c4faa" providerId="Windows Live" clId="Web-{8A6AEBCE-2234-4C0E-BC3F-E43CC9E9386C}" dt="2020-08-14T15:35:09.719" v="3"/>
        <pc:sldMkLst>
          <pc:docMk/>
          <pc:sldMk cId="59277086" sldId="284"/>
        </pc:sldMkLst>
        <pc:spChg chg="mod">
          <ac:chgData name="Золотарёв Сергей" userId="cae2bab2e20c4faa" providerId="Windows Live" clId="Web-{8A6AEBCE-2234-4C0E-BC3F-E43CC9E9386C}" dt="2020-08-14T15:34:58.359" v="2" actId="20577"/>
          <ac:spMkLst>
            <pc:docMk/>
            <pc:sldMk cId="59277086" sldId="284"/>
            <ac:spMk id="3" creationId="{F473BAE8-CEEB-4418-BE8E-30E919DA84BE}"/>
          </ac:spMkLst>
        </pc:spChg>
      </pc:sldChg>
      <pc:sldChg chg="addSp delSp modSp new mod setBg">
        <pc:chgData name="Золотарёв Сергей" userId="cae2bab2e20c4faa" providerId="Windows Live" clId="Web-{8A6AEBCE-2234-4C0E-BC3F-E43CC9E9386C}" dt="2020-08-14T15:43:05.979" v="101"/>
        <pc:sldMkLst>
          <pc:docMk/>
          <pc:sldMk cId="3600721240" sldId="284"/>
        </pc:sldMkLst>
        <pc:spChg chg="mod">
          <ac:chgData name="Золотарёв Сергей" userId="cae2bab2e20c4faa" providerId="Windows Live" clId="Web-{8A6AEBCE-2234-4C0E-BC3F-E43CC9E9386C}" dt="2020-08-14T15:43:05.979" v="101"/>
          <ac:spMkLst>
            <pc:docMk/>
            <pc:sldMk cId="3600721240" sldId="284"/>
            <ac:spMk id="2" creationId="{D29AB072-3D02-4CC6-AF65-3454120B0AA5}"/>
          </ac:spMkLst>
        </pc:spChg>
        <pc:spChg chg="del mod">
          <ac:chgData name="Золотарёв Сергей" userId="cae2bab2e20c4faa" providerId="Windows Live" clId="Web-{8A6AEBCE-2234-4C0E-BC3F-E43CC9E9386C}" dt="2020-08-14T15:42:24.116" v="90"/>
          <ac:spMkLst>
            <pc:docMk/>
            <pc:sldMk cId="3600721240" sldId="284"/>
            <ac:spMk id="3" creationId="{6378D5F1-5F24-4E5E-AC86-82F58DE8D1CD}"/>
          </ac:spMkLst>
        </pc:spChg>
        <pc:spChg chg="add del">
          <ac:chgData name="Золотарёв Сергей" userId="cae2bab2e20c4faa" providerId="Windows Live" clId="Web-{8A6AEBCE-2234-4C0E-BC3F-E43CC9E9386C}" dt="2020-08-14T15:43:05.979" v="101"/>
          <ac:spMkLst>
            <pc:docMk/>
            <pc:sldMk cId="3600721240" sldId="284"/>
            <ac:spMk id="9" creationId="{4038CB10-1F5C-4D54-9DF7-12586DE5B007}"/>
          </ac:spMkLst>
        </pc:spChg>
        <pc:spChg chg="add del">
          <ac:chgData name="Золотарёв Сергей" userId="cae2bab2e20c4faa" providerId="Windows Live" clId="Web-{8A6AEBCE-2234-4C0E-BC3F-E43CC9E9386C}" dt="2020-08-14T15:43:05.979" v="101"/>
          <ac:spMkLst>
            <pc:docMk/>
            <pc:sldMk cId="3600721240" sldId="284"/>
            <ac:spMk id="11" creationId="{73ED6512-6858-4552-B699-9A97FE9A4EA2}"/>
          </ac:spMkLst>
        </pc:spChg>
        <pc:spChg chg="add">
          <ac:chgData name="Золотарёв Сергей" userId="cae2bab2e20c4faa" providerId="Windows Live" clId="Web-{8A6AEBCE-2234-4C0E-BC3F-E43CC9E9386C}" dt="2020-08-14T15:43:05.979" v="101"/>
          <ac:spMkLst>
            <pc:docMk/>
            <pc:sldMk cId="3600721240" sldId="284"/>
            <ac:spMk id="16" creationId="{42285737-90EE-47DC-AC80-8AE156B11969}"/>
          </ac:spMkLst>
        </pc:spChg>
        <pc:grpChg chg="add">
          <ac:chgData name="Золотарёв Сергей" userId="cae2bab2e20c4faa" providerId="Windows Live" clId="Web-{8A6AEBCE-2234-4C0E-BC3F-E43CC9E9386C}" dt="2020-08-14T15:43:05.979" v="101"/>
          <ac:grpSpMkLst>
            <pc:docMk/>
            <pc:sldMk cId="3600721240" sldId="284"/>
            <ac:grpSpMk id="18" creationId="{B57BDC17-F1B3-455F-BBF1-680AA1F25C06}"/>
          </ac:grpSpMkLst>
        </pc:grpChg>
        <pc:graphicFrameChg chg="add mod modGraphic">
          <ac:chgData name="Золотарёв Сергей" userId="cae2bab2e20c4faa" providerId="Windows Live" clId="Web-{8A6AEBCE-2234-4C0E-BC3F-E43CC9E9386C}" dt="2020-08-14T15:43:05.979" v="101"/>
          <ac:graphicFrameMkLst>
            <pc:docMk/>
            <pc:sldMk cId="3600721240" sldId="284"/>
            <ac:graphicFrameMk id="5" creationId="{25B5A275-8AA2-4AD2-B57F-1CC2CB5B9253}"/>
          </ac:graphicFrameMkLst>
        </pc:graphicFrameChg>
      </pc:sldChg>
    </pc:docChg>
  </pc:docChgLst>
  <pc:docChgLst>
    <pc:chgData name="Золотарёв Сергей" userId="cae2bab2e20c4faa" providerId="Windows Live" clId="Web-{E60A633A-95D2-4082-9471-9EEA0C9EF3DC}"/>
    <pc:docChg chg="addSld modSld">
      <pc:chgData name="Золотарёв Сергей" userId="cae2bab2e20c4faa" providerId="Windows Live" clId="Web-{E60A633A-95D2-4082-9471-9EEA0C9EF3DC}" dt="2020-08-14T15:00:07.940" v="1887" actId="20577"/>
      <pc:docMkLst>
        <pc:docMk/>
      </pc:docMkLst>
      <pc:sldChg chg="modSp">
        <pc:chgData name="Золотарёв Сергей" userId="cae2bab2e20c4faa" providerId="Windows Live" clId="Web-{E60A633A-95D2-4082-9471-9EEA0C9EF3DC}" dt="2020-08-14T14:45:34.968" v="1223" actId="20577"/>
        <pc:sldMkLst>
          <pc:docMk/>
          <pc:sldMk cId="1672070553" sldId="272"/>
        </pc:sldMkLst>
        <pc:spChg chg="mod">
          <ac:chgData name="Золотарёв Сергей" userId="cae2bab2e20c4faa" providerId="Windows Live" clId="Web-{E60A633A-95D2-4082-9471-9EEA0C9EF3DC}" dt="2020-08-14T14:45:34.968" v="1223" actId="20577"/>
          <ac:spMkLst>
            <pc:docMk/>
            <pc:sldMk cId="1672070553" sldId="272"/>
            <ac:spMk id="3" creationId="{44AA9873-6065-4D95-A5FF-63B8864E81C0}"/>
          </ac:spMkLst>
        </pc:spChg>
      </pc:sldChg>
      <pc:sldChg chg="addSp modSp new mod setBg setClrOvrMap">
        <pc:chgData name="Золотарёв Сергей" userId="cae2bab2e20c4faa" providerId="Windows Live" clId="Web-{E60A633A-95D2-4082-9471-9EEA0C9EF3DC}" dt="2020-08-14T10:30:24.841" v="402" actId="20577"/>
        <pc:sldMkLst>
          <pc:docMk/>
          <pc:sldMk cId="4254967389" sldId="278"/>
        </pc:sldMkLst>
        <pc:spChg chg="mod">
          <ac:chgData name="Золотарёв Сергей" userId="cae2bab2e20c4faa" providerId="Windows Live" clId="Web-{E60A633A-95D2-4082-9471-9EEA0C9EF3DC}" dt="2020-08-14T10:30:03.215" v="395"/>
          <ac:spMkLst>
            <pc:docMk/>
            <pc:sldMk cId="4254967389" sldId="278"/>
            <ac:spMk id="2" creationId="{D933AAB8-01C2-4C09-B62D-4CF3DFAE33A3}"/>
          </ac:spMkLst>
        </pc:spChg>
        <pc:spChg chg="mod">
          <ac:chgData name="Золотарёв Сергей" userId="cae2bab2e20c4faa" providerId="Windows Live" clId="Web-{E60A633A-95D2-4082-9471-9EEA0C9EF3DC}" dt="2020-08-14T10:30:03.215" v="395"/>
          <ac:spMkLst>
            <pc:docMk/>
            <pc:sldMk cId="4254967389" sldId="278"/>
            <ac:spMk id="3" creationId="{F3297A9E-A277-4C9C-BC07-7129A0843E64}"/>
          </ac:spMkLst>
        </pc:spChg>
        <pc:spChg chg="mod">
          <ac:chgData name="Золотарёв Сергей" userId="cae2bab2e20c4faa" providerId="Windows Live" clId="Web-{E60A633A-95D2-4082-9471-9EEA0C9EF3DC}" dt="2020-08-14T10:30:24.841" v="402" actId="20577"/>
          <ac:spMkLst>
            <pc:docMk/>
            <pc:sldMk cId="4254967389" sldId="278"/>
            <ac:spMk id="4" creationId="{B12672D1-EF00-440F-A323-AFF09DAB78C4}"/>
          </ac:spMkLst>
        </pc:spChg>
        <pc:spChg chg="add">
          <ac:chgData name="Золотарёв Сергей" userId="cae2bab2e20c4faa" providerId="Windows Live" clId="Web-{E60A633A-95D2-4082-9471-9EEA0C9EF3DC}" dt="2020-08-14T10:28:41.246" v="380"/>
          <ac:spMkLst>
            <pc:docMk/>
            <pc:sldMk cId="4254967389" sldId="278"/>
            <ac:spMk id="9" creationId="{FEF085B8-A2C0-4A6F-B663-CCC56F3CD373}"/>
          </ac:spMkLst>
        </pc:spChg>
        <pc:spChg chg="add">
          <ac:chgData name="Золотарёв Сергей" userId="cae2bab2e20c4faa" providerId="Windows Live" clId="Web-{E60A633A-95D2-4082-9471-9EEA0C9EF3DC}" dt="2020-08-14T10:28:41.246" v="380"/>
          <ac:spMkLst>
            <pc:docMk/>
            <pc:sldMk cId="4254967389" sldId="278"/>
            <ac:spMk id="11" creationId="{2658F6D6-96E0-421A-96D6-3DF404008543}"/>
          </ac:spMkLst>
        </pc:spChg>
        <pc:spChg chg="add">
          <ac:chgData name="Золотарёв Сергей" userId="cae2bab2e20c4faa" providerId="Windows Live" clId="Web-{E60A633A-95D2-4082-9471-9EEA0C9EF3DC}" dt="2020-08-14T10:28:41.246" v="380"/>
          <ac:spMkLst>
            <pc:docMk/>
            <pc:sldMk cId="4254967389" sldId="278"/>
            <ac:spMk id="13" creationId="{3CF62545-93A0-4FD5-9B48-48DCA794CBA1}"/>
          </ac:spMkLst>
        </pc:spChg>
        <pc:spChg chg="add">
          <ac:chgData name="Золотарёв Сергей" userId="cae2bab2e20c4faa" providerId="Windows Live" clId="Web-{E60A633A-95D2-4082-9471-9EEA0C9EF3DC}" dt="2020-08-14T10:30:03.215" v="395"/>
          <ac:spMkLst>
            <pc:docMk/>
            <pc:sldMk cId="4254967389" sldId="278"/>
            <ac:spMk id="15" creationId="{1E214AA7-F028-4A0D-8698-61AEC754D1BC}"/>
          </ac:spMkLst>
        </pc:spChg>
        <pc:cxnChg chg="add">
          <ac:chgData name="Золотарёв Сергей" userId="cae2bab2e20c4faa" providerId="Windows Live" clId="Web-{E60A633A-95D2-4082-9471-9EEA0C9EF3DC}" dt="2020-08-14T10:30:03.215" v="395"/>
          <ac:cxnSpMkLst>
            <pc:docMk/>
            <pc:sldMk cId="4254967389" sldId="278"/>
            <ac:cxnSpMk id="16" creationId="{D6206FDC-2777-4D7F-AF9C-73413DA664C9}"/>
          </ac:cxnSpMkLst>
        </pc:cxnChg>
      </pc:sldChg>
      <pc:sldChg chg="addSp delSp modSp new mod setBg modClrScheme chgLayout">
        <pc:chgData name="Золотарёв Сергей" userId="cae2bab2e20c4faa" providerId="Windows Live" clId="Web-{E60A633A-95D2-4082-9471-9EEA0C9EF3DC}" dt="2020-08-14T10:34:29.328" v="492" actId="20577"/>
        <pc:sldMkLst>
          <pc:docMk/>
          <pc:sldMk cId="2985653685" sldId="279"/>
        </pc:sldMkLst>
        <pc:spChg chg="mod ord">
          <ac:chgData name="Золотарёв Сергей" userId="cae2bab2e20c4faa" providerId="Windows Live" clId="Web-{E60A633A-95D2-4082-9471-9EEA0C9EF3DC}" dt="2020-08-14T10:34:29.328" v="492" actId="20577"/>
          <ac:spMkLst>
            <pc:docMk/>
            <pc:sldMk cId="2985653685" sldId="279"/>
            <ac:spMk id="2" creationId="{3E302A3B-D003-45A5-AB97-551E42613E7D}"/>
          </ac:spMkLst>
        </pc:spChg>
        <pc:spChg chg="mod ord">
          <ac:chgData name="Золотарёв Сергей" userId="cae2bab2e20c4faa" providerId="Windows Live" clId="Web-{E60A633A-95D2-4082-9471-9EEA0C9EF3DC}" dt="2020-08-14T10:32:55.577" v="446"/>
          <ac:spMkLst>
            <pc:docMk/>
            <pc:sldMk cId="2985653685" sldId="279"/>
            <ac:spMk id="3" creationId="{0C33967E-FF8B-482E-98B5-1B886CC6A460}"/>
          </ac:spMkLst>
        </pc:spChg>
        <pc:spChg chg="del">
          <ac:chgData name="Золотарёв Сергей" userId="cae2bab2e20c4faa" providerId="Windows Live" clId="Web-{E60A633A-95D2-4082-9471-9EEA0C9EF3DC}" dt="2020-08-14T10:31:01.342" v="434"/>
          <ac:spMkLst>
            <pc:docMk/>
            <pc:sldMk cId="2985653685" sldId="279"/>
            <ac:spMk id="4" creationId="{FFF8C813-3771-448B-871E-716571701BD6}"/>
          </ac:spMkLst>
        </pc:spChg>
        <pc:spChg chg="add del">
          <ac:chgData name="Золотарёв Сергей" userId="cae2bab2e20c4faa" providerId="Windows Live" clId="Web-{E60A633A-95D2-4082-9471-9EEA0C9EF3DC}" dt="2020-08-14T10:32:39.233" v="443"/>
          <ac:spMkLst>
            <pc:docMk/>
            <pc:sldMk cId="2985653685" sldId="279"/>
            <ac:spMk id="10" creationId="{FB5B0058-AF13-4859-B429-4EDDE2A26F7F}"/>
          </ac:spMkLst>
        </pc:spChg>
        <pc:spChg chg="add del">
          <ac:chgData name="Золотарёв Сергей" userId="cae2bab2e20c4faa" providerId="Windows Live" clId="Web-{E60A633A-95D2-4082-9471-9EEA0C9EF3DC}" dt="2020-08-14T10:32:39.233" v="443"/>
          <ac:spMkLst>
            <pc:docMk/>
            <pc:sldMk cId="2985653685" sldId="279"/>
            <ac:spMk id="12" creationId="{D84C2E9E-0B5D-4B5F-9A1F-70EBDCE39034}"/>
          </ac:spMkLst>
        </pc:spChg>
        <pc:spChg chg="add del">
          <ac:chgData name="Золотарёв Сергей" userId="cae2bab2e20c4faa" providerId="Windows Live" clId="Web-{E60A633A-95D2-4082-9471-9EEA0C9EF3DC}" dt="2020-08-14T10:32:39.233" v="443"/>
          <ac:spMkLst>
            <pc:docMk/>
            <pc:sldMk cId="2985653685" sldId="279"/>
            <ac:spMk id="14" creationId="{EF36B2BE-65F4-46E3-AFDD-A9AE9E885071}"/>
          </ac:spMkLst>
        </pc:spChg>
        <pc:spChg chg="add del">
          <ac:chgData name="Золотарёв Сергей" userId="cae2bab2e20c4faa" providerId="Windows Live" clId="Web-{E60A633A-95D2-4082-9471-9EEA0C9EF3DC}" dt="2020-08-14T10:32:55.577" v="446"/>
          <ac:spMkLst>
            <pc:docMk/>
            <pc:sldMk cId="2985653685" sldId="279"/>
            <ac:spMk id="19" creationId="{EBF87945-A001-489F-9D9B-7D9435F0B9CA}"/>
          </ac:spMkLst>
        </pc:spChg>
        <pc:spChg chg="add">
          <ac:chgData name="Золотарёв Сергей" userId="cae2bab2e20c4faa" providerId="Windows Live" clId="Web-{E60A633A-95D2-4082-9471-9EEA0C9EF3DC}" dt="2020-08-14T10:32:55.577" v="446"/>
          <ac:spMkLst>
            <pc:docMk/>
            <pc:sldMk cId="2985653685" sldId="279"/>
            <ac:spMk id="24" creationId="{71FC7D98-7B8B-402A-90FC-F027482F2142}"/>
          </ac:spMkLst>
        </pc:spChg>
        <pc:spChg chg="add">
          <ac:chgData name="Золотарёв Сергей" userId="cae2bab2e20c4faa" providerId="Windows Live" clId="Web-{E60A633A-95D2-4082-9471-9EEA0C9EF3DC}" dt="2020-08-14T10:32:55.577" v="446"/>
          <ac:spMkLst>
            <pc:docMk/>
            <pc:sldMk cId="2985653685" sldId="279"/>
            <ac:spMk id="26" creationId="{AD7356EA-285B-4E5D-8FEC-104659A4FD2C}"/>
          </ac:spMkLst>
        </pc:spChg>
        <pc:picChg chg="add mod ord">
          <ac:chgData name="Золотарёв Сергей" userId="cae2bab2e20c4faa" providerId="Windows Live" clId="Web-{E60A633A-95D2-4082-9471-9EEA0C9EF3DC}" dt="2020-08-14T10:33:35.546" v="450" actId="14100"/>
          <ac:picMkLst>
            <pc:docMk/>
            <pc:sldMk cId="2985653685" sldId="279"/>
            <ac:picMk id="5" creationId="{295F4F4B-7C85-49A8-808A-473AFF8BB170}"/>
          </ac:picMkLst>
        </pc:picChg>
      </pc:sldChg>
      <pc:sldChg chg="addSp modSp new mod setBg setClrOvrMap">
        <pc:chgData name="Золотарёв Сергей" userId="cae2bab2e20c4faa" providerId="Windows Live" clId="Web-{E60A633A-95D2-4082-9471-9EEA0C9EF3DC}" dt="2020-08-14T14:33:05.202" v="870" actId="20577"/>
        <pc:sldMkLst>
          <pc:docMk/>
          <pc:sldMk cId="294773435" sldId="280"/>
        </pc:sldMkLst>
        <pc:spChg chg="mod">
          <ac:chgData name="Золотарёв Сергей" userId="cae2bab2e20c4faa" providerId="Windows Live" clId="Web-{E60A633A-95D2-4082-9471-9EEA0C9EF3DC}" dt="2020-08-14T11:05:16.987" v="703"/>
          <ac:spMkLst>
            <pc:docMk/>
            <pc:sldMk cId="294773435" sldId="280"/>
            <ac:spMk id="2" creationId="{ED5E42A6-5B83-4463-83D7-EA4691A87A5C}"/>
          </ac:spMkLst>
        </pc:spChg>
        <pc:spChg chg="mod">
          <ac:chgData name="Золотарёв Сергей" userId="cae2bab2e20c4faa" providerId="Windows Live" clId="Web-{E60A633A-95D2-4082-9471-9EEA0C9EF3DC}" dt="2020-08-14T14:33:05.202" v="870" actId="20577"/>
          <ac:spMkLst>
            <pc:docMk/>
            <pc:sldMk cId="294773435" sldId="280"/>
            <ac:spMk id="3" creationId="{E177DE8B-CE50-483C-830E-5EDE1E065E6C}"/>
          </ac:spMkLst>
        </pc:spChg>
        <pc:picChg chg="add mod">
          <ac:chgData name="Золотарёв Сергей" userId="cae2bab2e20c4faa" providerId="Windows Live" clId="Web-{E60A633A-95D2-4082-9471-9EEA0C9EF3DC}" dt="2020-08-14T11:05:16.987" v="703"/>
          <ac:picMkLst>
            <pc:docMk/>
            <pc:sldMk cId="294773435" sldId="280"/>
            <ac:picMk id="4" creationId="{3E5D056C-C0A0-483E-A8A3-AB9D1FF66835}"/>
          </ac:picMkLst>
        </pc:picChg>
      </pc:sldChg>
      <pc:sldChg chg="addSp delSp modSp new mod setBg">
        <pc:chgData name="Золотарёв Сергей" userId="cae2bab2e20c4faa" providerId="Windows Live" clId="Web-{E60A633A-95D2-4082-9471-9EEA0C9EF3DC}" dt="2020-08-14T14:38:27.178" v="945" actId="20577"/>
        <pc:sldMkLst>
          <pc:docMk/>
          <pc:sldMk cId="2185317529" sldId="281"/>
        </pc:sldMkLst>
        <pc:spChg chg="mod">
          <ac:chgData name="Золотарёв Сергей" userId="cae2bab2e20c4faa" providerId="Windows Live" clId="Web-{E60A633A-95D2-4082-9471-9EEA0C9EF3DC}" dt="2020-08-14T14:37:53.693" v="939"/>
          <ac:spMkLst>
            <pc:docMk/>
            <pc:sldMk cId="2185317529" sldId="281"/>
            <ac:spMk id="2" creationId="{2D401F69-396D-449E-AD57-7BE23B4A5E73}"/>
          </ac:spMkLst>
        </pc:spChg>
        <pc:spChg chg="mod ord">
          <ac:chgData name="Золотарёв Сергей" userId="cae2bab2e20c4faa" providerId="Windows Live" clId="Web-{E60A633A-95D2-4082-9471-9EEA0C9EF3DC}" dt="2020-08-14T14:38:27.178" v="945" actId="20577"/>
          <ac:spMkLst>
            <pc:docMk/>
            <pc:sldMk cId="2185317529" sldId="281"/>
            <ac:spMk id="3" creationId="{97FB4E3C-6597-4E2E-8747-8E2349DEBF00}"/>
          </ac:spMkLst>
        </pc:spChg>
        <pc:spChg chg="add del">
          <ac:chgData name="Золотарёв Сергей" userId="cae2bab2e20c4faa" providerId="Windows Live" clId="Web-{E60A633A-95D2-4082-9471-9EEA0C9EF3DC}" dt="2020-08-14T14:37:53.693" v="939"/>
          <ac:spMkLst>
            <pc:docMk/>
            <pc:sldMk cId="2185317529" sldId="281"/>
            <ac:spMk id="9" creationId="{CEEF22E7-C7EB-4303-91B7-B38A2A46C2B4}"/>
          </ac:spMkLst>
        </pc:spChg>
        <pc:picChg chg="add mod">
          <ac:chgData name="Золотарёв Сергей" userId="cae2bab2e20c4faa" providerId="Windows Live" clId="Web-{E60A633A-95D2-4082-9471-9EEA0C9EF3DC}" dt="2020-08-14T14:38:23.459" v="944" actId="1076"/>
          <ac:picMkLst>
            <pc:docMk/>
            <pc:sldMk cId="2185317529" sldId="281"/>
            <ac:picMk id="4" creationId="{C29A37C8-8288-4BB1-B4BC-8B5D09D4C2E7}"/>
          </ac:picMkLst>
        </pc:picChg>
      </pc:sldChg>
      <pc:sldChg chg="addSp delSp modSp new mod setBg setClrOvrMap">
        <pc:chgData name="Золотарёв Сергей" userId="cae2bab2e20c4faa" providerId="Windows Live" clId="Web-{E60A633A-95D2-4082-9471-9EEA0C9EF3DC}" dt="2020-08-14T14:57:36.733" v="1840" actId="20577"/>
        <pc:sldMkLst>
          <pc:docMk/>
          <pc:sldMk cId="2780650555" sldId="282"/>
        </pc:sldMkLst>
        <pc:spChg chg="mod">
          <ac:chgData name="Золотарёв Сергей" userId="cae2bab2e20c4faa" providerId="Windows Live" clId="Web-{E60A633A-95D2-4082-9471-9EEA0C9EF3DC}" dt="2020-08-14T14:57:17.483" v="1835"/>
          <ac:spMkLst>
            <pc:docMk/>
            <pc:sldMk cId="2780650555" sldId="282"/>
            <ac:spMk id="2" creationId="{6D728A22-7228-4E46-AF08-B78A71981868}"/>
          </ac:spMkLst>
        </pc:spChg>
        <pc:spChg chg="mod">
          <ac:chgData name="Золотарёв Сергей" userId="cae2bab2e20c4faa" providerId="Windows Live" clId="Web-{E60A633A-95D2-4082-9471-9EEA0C9EF3DC}" dt="2020-08-14T14:57:36.733" v="1840" actId="20577"/>
          <ac:spMkLst>
            <pc:docMk/>
            <pc:sldMk cId="2780650555" sldId="282"/>
            <ac:spMk id="3" creationId="{93A48690-4A4F-48B1-BC6A-69393656B43F}"/>
          </ac:spMkLst>
        </pc:spChg>
        <pc:spChg chg="add">
          <ac:chgData name="Золотарёв Сергей" userId="cae2bab2e20c4faa" providerId="Windows Live" clId="Web-{E60A633A-95D2-4082-9471-9EEA0C9EF3DC}" dt="2020-08-14T14:57:17.483" v="1835"/>
          <ac:spMkLst>
            <pc:docMk/>
            <pc:sldMk cId="2780650555" sldId="282"/>
            <ac:spMk id="5" creationId="{A7AE9375-4664-4DB2-922D-2782A6E439AC}"/>
          </ac:spMkLst>
        </pc:spChg>
        <pc:spChg chg="add">
          <ac:chgData name="Золотарёв Сергей" userId="cae2bab2e20c4faa" providerId="Windows Live" clId="Web-{E60A633A-95D2-4082-9471-9EEA0C9EF3DC}" dt="2020-08-14T14:57:17.483" v="1835"/>
          <ac:spMkLst>
            <pc:docMk/>
            <pc:sldMk cId="2780650555" sldId="282"/>
            <ac:spMk id="6" creationId="{C2C57604-0CFD-4023-B9BD-107166A25317}"/>
          </ac:spMkLst>
        </pc:spChg>
        <pc:spChg chg="add del">
          <ac:chgData name="Золотарёв Сергей" userId="cae2bab2e20c4faa" providerId="Windows Live" clId="Web-{E60A633A-95D2-4082-9471-9EEA0C9EF3DC}" dt="2020-08-14T14:57:17.467" v="1834"/>
          <ac:spMkLst>
            <pc:docMk/>
            <pc:sldMk cId="2780650555" sldId="282"/>
            <ac:spMk id="8" creationId="{AD72D4D1-076F-49D3-9889-EFC4F6D7CA66}"/>
          </ac:spMkLst>
        </pc:spChg>
        <pc:cxnChg chg="add del">
          <ac:chgData name="Золотарёв Сергей" userId="cae2bab2e20c4faa" providerId="Windows Live" clId="Web-{E60A633A-95D2-4082-9471-9EEA0C9EF3DC}" dt="2020-08-14T14:57:17.467" v="1834"/>
          <ac:cxnSpMkLst>
            <pc:docMk/>
            <pc:sldMk cId="2780650555" sldId="282"/>
            <ac:cxnSpMk id="10" creationId="{2D72A2C9-F3CA-4216-8BAD-FA4C970C3C4E}"/>
          </ac:cxnSpMkLst>
        </pc:cxnChg>
      </pc:sldChg>
      <pc:sldChg chg="addSp modSp new mod setBg">
        <pc:chgData name="Золотарёв Сергей" userId="cae2bab2e20c4faa" providerId="Windows Live" clId="Web-{E60A633A-95D2-4082-9471-9EEA0C9EF3DC}" dt="2020-08-14T14:58:49.344" v="1864"/>
        <pc:sldMkLst>
          <pc:docMk/>
          <pc:sldMk cId="2429055434" sldId="283"/>
        </pc:sldMkLst>
        <pc:spChg chg="mod">
          <ac:chgData name="Золотарёв Сергей" userId="cae2bab2e20c4faa" providerId="Windows Live" clId="Web-{E60A633A-95D2-4082-9471-9EEA0C9EF3DC}" dt="2020-08-14T14:58:49.344" v="1864"/>
          <ac:spMkLst>
            <pc:docMk/>
            <pc:sldMk cId="2429055434" sldId="283"/>
            <ac:spMk id="2" creationId="{DAADDC44-AA1C-4699-8D5F-B482C75686D5}"/>
          </ac:spMkLst>
        </pc:spChg>
        <pc:spChg chg="ord">
          <ac:chgData name="Золотарёв Сергей" userId="cae2bab2e20c4faa" providerId="Windows Live" clId="Web-{E60A633A-95D2-4082-9471-9EEA0C9EF3DC}" dt="2020-08-14T14:58:49.344" v="1864"/>
          <ac:spMkLst>
            <pc:docMk/>
            <pc:sldMk cId="2429055434" sldId="283"/>
            <ac:spMk id="3" creationId="{7FD3255D-E5C9-4917-BD5F-8E7E10482156}"/>
          </ac:spMkLst>
        </pc:spChg>
        <pc:spChg chg="add">
          <ac:chgData name="Золотарёв Сергей" userId="cae2bab2e20c4faa" providerId="Windows Live" clId="Web-{E60A633A-95D2-4082-9471-9EEA0C9EF3DC}" dt="2020-08-14T14:58:49.344" v="1864"/>
          <ac:spMkLst>
            <pc:docMk/>
            <pc:sldMk cId="2429055434" sldId="283"/>
            <ac:spMk id="9" creationId="{FB5B0058-AF13-4859-B429-4EDDE2A26F7F}"/>
          </ac:spMkLst>
        </pc:spChg>
        <pc:spChg chg="add">
          <ac:chgData name="Золотарёв Сергей" userId="cae2bab2e20c4faa" providerId="Windows Live" clId="Web-{E60A633A-95D2-4082-9471-9EEA0C9EF3DC}" dt="2020-08-14T14:58:49.344" v="1864"/>
          <ac:spMkLst>
            <pc:docMk/>
            <pc:sldMk cId="2429055434" sldId="283"/>
            <ac:spMk id="11" creationId="{D84C2E9E-0B5D-4B5F-9A1F-70EBDCE39034}"/>
          </ac:spMkLst>
        </pc:spChg>
        <pc:picChg chg="add mod">
          <ac:chgData name="Золотарёв Сергей" userId="cae2bab2e20c4faa" providerId="Windows Live" clId="Web-{E60A633A-95D2-4082-9471-9EEA0C9EF3DC}" dt="2020-08-14T14:58:49.344" v="1864"/>
          <ac:picMkLst>
            <pc:docMk/>
            <pc:sldMk cId="2429055434" sldId="283"/>
            <ac:picMk id="4" creationId="{EB3A50C9-450A-4AFD-AC0B-1AC00A2071FE}"/>
          </ac:picMkLst>
        </pc:picChg>
      </pc:sldChg>
      <pc:sldChg chg="modSp new">
        <pc:chgData name="Золотарёв Сергей" userId="cae2bab2e20c4faa" providerId="Windows Live" clId="Web-{E60A633A-95D2-4082-9471-9EEA0C9EF3DC}" dt="2020-08-14T15:00:07.940" v="1887" actId="20577"/>
        <pc:sldMkLst>
          <pc:docMk/>
          <pc:sldMk cId="59277086" sldId="284"/>
        </pc:sldMkLst>
        <pc:spChg chg="mod">
          <ac:chgData name="Золотарёв Сергей" userId="cae2bab2e20c4faa" providerId="Windows Live" clId="Web-{E60A633A-95D2-4082-9471-9EEA0C9EF3DC}" dt="2020-08-14T15:00:07.940" v="1887" actId="20577"/>
          <ac:spMkLst>
            <pc:docMk/>
            <pc:sldMk cId="59277086" sldId="284"/>
            <ac:spMk id="2" creationId="{75811A29-7285-475A-85E2-3240F4DF146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clck.ru/QH6Ye" TargetMode="External"/><Relationship Id="rId1" Type="http://schemas.openxmlformats.org/officeDocument/2006/relationships/hyperlink" Target="https://clck.ru/QH6NS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clck.ru/QH6Ye" TargetMode="External"/><Relationship Id="rId1" Type="http://schemas.openxmlformats.org/officeDocument/2006/relationships/hyperlink" Target="https://clck.ru/QH6N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041FD5-C6B5-4EA2-A63B-23EBBEF4D69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5E2808C-31EC-4B9A-BA58-1B2D5FC11583}">
      <dgm:prSet/>
      <dgm:spPr/>
      <dgm:t>
        <a:bodyPr/>
        <a:lstStyle/>
        <a:p>
          <a:r>
            <a:rPr lang="ru-RU" dirty="0">
              <a:hlinkClick xmlns:r="http://schemas.openxmlformats.org/officeDocument/2006/relationships" r:id="rId1"/>
            </a:rPr>
            <a:t>Датасет</a:t>
          </a:r>
          <a:endParaRPr lang="en-US" dirty="0"/>
        </a:p>
      </dgm:t>
    </dgm:pt>
    <dgm:pt modelId="{1F0F2DE3-DE70-419B-BB70-4BF69EA99BCB}" type="parTrans" cxnId="{1BD31D0D-1232-4A85-912F-CD441EFC32BD}">
      <dgm:prSet/>
      <dgm:spPr/>
      <dgm:t>
        <a:bodyPr/>
        <a:lstStyle/>
        <a:p>
          <a:endParaRPr lang="en-US"/>
        </a:p>
      </dgm:t>
    </dgm:pt>
    <dgm:pt modelId="{BB470025-47C7-4255-B752-B84DBEEF4A88}" type="sibTrans" cxnId="{1BD31D0D-1232-4A85-912F-CD441EFC32BD}">
      <dgm:prSet/>
      <dgm:spPr/>
      <dgm:t>
        <a:bodyPr/>
        <a:lstStyle/>
        <a:p>
          <a:endParaRPr lang="en-US"/>
        </a:p>
      </dgm:t>
    </dgm:pt>
    <dgm:pt modelId="{CA1091ED-D4E9-44AE-96C2-1C6854E27539}">
      <dgm:prSet/>
      <dgm:spPr/>
      <dgm:t>
        <a:bodyPr/>
        <a:lstStyle/>
        <a:p>
          <a:pPr rtl="0"/>
          <a:r>
            <a:rPr lang="ru-RU" dirty="0">
              <a:latin typeface="Arial"/>
              <a:hlinkClick xmlns:r="http://schemas.openxmlformats.org/officeDocument/2006/relationships" r:id="rId2"/>
            </a:rPr>
            <a:t>Автоматизированные </a:t>
          </a:r>
          <a:r>
            <a:rPr lang="ru-RU" dirty="0">
              <a:latin typeface="Arial"/>
              <a:hlinkClick xmlns:r="http://schemas.openxmlformats.org/officeDocument/2006/relationships" r:id="rId2"/>
            </a:rPr>
            <a:t>отчёты</a:t>
          </a:r>
          <a:endParaRPr lang="en-US" dirty="0"/>
        </a:p>
      </dgm:t>
    </dgm:pt>
    <dgm:pt modelId="{71874630-CFA0-4647-B3D8-06B5B9B83189}" type="parTrans" cxnId="{98893B7E-5761-4AFD-B597-69F39B6E8A59}">
      <dgm:prSet/>
      <dgm:spPr/>
      <dgm:t>
        <a:bodyPr/>
        <a:lstStyle/>
        <a:p>
          <a:endParaRPr lang="en-US"/>
        </a:p>
      </dgm:t>
    </dgm:pt>
    <dgm:pt modelId="{66949CAC-B203-4676-8D06-B3C46A0B4961}" type="sibTrans" cxnId="{98893B7E-5761-4AFD-B597-69F39B6E8A59}">
      <dgm:prSet/>
      <dgm:spPr/>
      <dgm:t>
        <a:bodyPr/>
        <a:lstStyle/>
        <a:p>
          <a:endParaRPr lang="en-US"/>
        </a:p>
      </dgm:t>
    </dgm:pt>
    <dgm:pt modelId="{7C07C056-95A4-46BA-8AD4-1D8898A70E88}">
      <dgm:prSet/>
      <dgm:spPr/>
      <dgm:t>
        <a:bodyPr/>
        <a:lstStyle/>
        <a:p>
          <a:r>
            <a:rPr lang="ru-RU" dirty="0"/>
            <a:t>Репозиторий на </a:t>
          </a:r>
          <a:r>
            <a:rPr lang="ru-RU" dirty="0" err="1"/>
            <a:t>Github</a:t>
          </a:r>
          <a:endParaRPr lang="en-US" dirty="0" err="1"/>
        </a:p>
      </dgm:t>
    </dgm:pt>
    <dgm:pt modelId="{04F6DF5C-F78D-4AEC-9007-5BDE5465AEDC}" type="parTrans" cxnId="{61EACA6B-4D0E-4214-AC14-4F39220C9C85}">
      <dgm:prSet/>
      <dgm:spPr/>
      <dgm:t>
        <a:bodyPr/>
        <a:lstStyle/>
        <a:p>
          <a:endParaRPr lang="en-US"/>
        </a:p>
      </dgm:t>
    </dgm:pt>
    <dgm:pt modelId="{C51C67CF-A36F-4AA5-8EE8-DEA50096ADE1}" type="sibTrans" cxnId="{61EACA6B-4D0E-4214-AC14-4F39220C9C85}">
      <dgm:prSet/>
      <dgm:spPr/>
      <dgm:t>
        <a:bodyPr/>
        <a:lstStyle/>
        <a:p>
          <a:endParaRPr lang="en-US"/>
        </a:p>
      </dgm:t>
    </dgm:pt>
    <dgm:pt modelId="{21895F0B-60EB-43C5-8D95-0F278C7ECB5E}" type="pres">
      <dgm:prSet presAssocID="{81041FD5-C6B5-4EA2-A63B-23EBBEF4D69B}" presName="vert0" presStyleCnt="0">
        <dgm:presLayoutVars>
          <dgm:dir/>
          <dgm:animOne val="branch"/>
          <dgm:animLvl val="lvl"/>
        </dgm:presLayoutVars>
      </dgm:prSet>
      <dgm:spPr/>
    </dgm:pt>
    <dgm:pt modelId="{9342B8E9-CC1A-4A82-87CA-D33F7113E840}" type="pres">
      <dgm:prSet presAssocID="{B5E2808C-31EC-4B9A-BA58-1B2D5FC11583}" presName="thickLine" presStyleLbl="alignNode1" presStyleIdx="0" presStyleCnt="3"/>
      <dgm:spPr/>
    </dgm:pt>
    <dgm:pt modelId="{8D6E2EE6-8D51-4940-9A01-2DD9B4947A00}" type="pres">
      <dgm:prSet presAssocID="{B5E2808C-31EC-4B9A-BA58-1B2D5FC11583}" presName="horz1" presStyleCnt="0"/>
      <dgm:spPr/>
    </dgm:pt>
    <dgm:pt modelId="{16BA261F-60A5-4D99-9534-790F181EFFFC}" type="pres">
      <dgm:prSet presAssocID="{B5E2808C-31EC-4B9A-BA58-1B2D5FC11583}" presName="tx1" presStyleLbl="revTx" presStyleIdx="0" presStyleCnt="3"/>
      <dgm:spPr/>
    </dgm:pt>
    <dgm:pt modelId="{626C0CDF-BFFD-4C1B-9D8E-1EC61CD8B5EA}" type="pres">
      <dgm:prSet presAssocID="{B5E2808C-31EC-4B9A-BA58-1B2D5FC11583}" presName="vert1" presStyleCnt="0"/>
      <dgm:spPr/>
    </dgm:pt>
    <dgm:pt modelId="{9A15D172-8FF6-40F8-A1BF-8ED9F11CB304}" type="pres">
      <dgm:prSet presAssocID="{CA1091ED-D4E9-44AE-96C2-1C6854E27539}" presName="thickLine" presStyleLbl="alignNode1" presStyleIdx="1" presStyleCnt="3"/>
      <dgm:spPr/>
    </dgm:pt>
    <dgm:pt modelId="{FE990612-79B4-4C32-8D0D-61370C2C9F68}" type="pres">
      <dgm:prSet presAssocID="{CA1091ED-D4E9-44AE-96C2-1C6854E27539}" presName="horz1" presStyleCnt="0"/>
      <dgm:spPr/>
    </dgm:pt>
    <dgm:pt modelId="{3D00C9EC-5054-4F64-B845-A73E1806C2EA}" type="pres">
      <dgm:prSet presAssocID="{CA1091ED-D4E9-44AE-96C2-1C6854E27539}" presName="tx1" presStyleLbl="revTx" presStyleIdx="1" presStyleCnt="3"/>
      <dgm:spPr/>
    </dgm:pt>
    <dgm:pt modelId="{5342B50E-44F7-42E8-83C1-D0F85AC3AF3F}" type="pres">
      <dgm:prSet presAssocID="{CA1091ED-D4E9-44AE-96C2-1C6854E27539}" presName="vert1" presStyleCnt="0"/>
      <dgm:spPr/>
    </dgm:pt>
    <dgm:pt modelId="{E19DF28B-C909-4F80-8E00-9990DFF7D029}" type="pres">
      <dgm:prSet presAssocID="{7C07C056-95A4-46BA-8AD4-1D8898A70E88}" presName="thickLine" presStyleLbl="alignNode1" presStyleIdx="2" presStyleCnt="3"/>
      <dgm:spPr/>
    </dgm:pt>
    <dgm:pt modelId="{D655A533-609B-49AA-92A8-2DFAE442B32B}" type="pres">
      <dgm:prSet presAssocID="{7C07C056-95A4-46BA-8AD4-1D8898A70E88}" presName="horz1" presStyleCnt="0"/>
      <dgm:spPr/>
    </dgm:pt>
    <dgm:pt modelId="{C70BA9F4-B44A-4FC1-B4F1-8D34E131A9BE}" type="pres">
      <dgm:prSet presAssocID="{7C07C056-95A4-46BA-8AD4-1D8898A70E88}" presName="tx1" presStyleLbl="revTx" presStyleIdx="2" presStyleCnt="3"/>
      <dgm:spPr/>
    </dgm:pt>
    <dgm:pt modelId="{C9E4CCBD-7AB8-404F-BA11-7B6C3031DBA3}" type="pres">
      <dgm:prSet presAssocID="{7C07C056-95A4-46BA-8AD4-1D8898A70E88}" presName="vert1" presStyleCnt="0"/>
      <dgm:spPr/>
    </dgm:pt>
  </dgm:ptLst>
  <dgm:cxnLst>
    <dgm:cxn modelId="{1BD31D0D-1232-4A85-912F-CD441EFC32BD}" srcId="{81041FD5-C6B5-4EA2-A63B-23EBBEF4D69B}" destId="{B5E2808C-31EC-4B9A-BA58-1B2D5FC11583}" srcOrd="0" destOrd="0" parTransId="{1F0F2DE3-DE70-419B-BB70-4BF69EA99BCB}" sibTransId="{BB470025-47C7-4255-B752-B84DBEEF4A88}"/>
    <dgm:cxn modelId="{E4776142-1E07-4676-AF76-AFE713ADD8C6}" type="presOf" srcId="{CA1091ED-D4E9-44AE-96C2-1C6854E27539}" destId="{3D00C9EC-5054-4F64-B845-A73E1806C2EA}" srcOrd="0" destOrd="0" presId="urn:microsoft.com/office/officeart/2008/layout/LinedList"/>
    <dgm:cxn modelId="{61EACA6B-4D0E-4214-AC14-4F39220C9C85}" srcId="{81041FD5-C6B5-4EA2-A63B-23EBBEF4D69B}" destId="{7C07C056-95A4-46BA-8AD4-1D8898A70E88}" srcOrd="2" destOrd="0" parTransId="{04F6DF5C-F78D-4AEC-9007-5BDE5465AEDC}" sibTransId="{C51C67CF-A36F-4AA5-8EE8-DEA50096ADE1}"/>
    <dgm:cxn modelId="{98893B7E-5761-4AFD-B597-69F39B6E8A59}" srcId="{81041FD5-C6B5-4EA2-A63B-23EBBEF4D69B}" destId="{CA1091ED-D4E9-44AE-96C2-1C6854E27539}" srcOrd="1" destOrd="0" parTransId="{71874630-CFA0-4647-B3D8-06B5B9B83189}" sibTransId="{66949CAC-B203-4676-8D06-B3C46A0B4961}"/>
    <dgm:cxn modelId="{BA4F817F-A4D2-4E32-BDBE-8EA56033D9DD}" type="presOf" srcId="{B5E2808C-31EC-4B9A-BA58-1B2D5FC11583}" destId="{16BA261F-60A5-4D99-9534-790F181EFFFC}" srcOrd="0" destOrd="0" presId="urn:microsoft.com/office/officeart/2008/layout/LinedList"/>
    <dgm:cxn modelId="{635AF0B9-2458-4EDC-80BE-63EF53222EF8}" type="presOf" srcId="{7C07C056-95A4-46BA-8AD4-1D8898A70E88}" destId="{C70BA9F4-B44A-4FC1-B4F1-8D34E131A9BE}" srcOrd="0" destOrd="0" presId="urn:microsoft.com/office/officeart/2008/layout/LinedList"/>
    <dgm:cxn modelId="{4C392FC3-BF1A-4F9F-8118-EA179203E982}" type="presOf" srcId="{81041FD5-C6B5-4EA2-A63B-23EBBEF4D69B}" destId="{21895F0B-60EB-43C5-8D95-0F278C7ECB5E}" srcOrd="0" destOrd="0" presId="urn:microsoft.com/office/officeart/2008/layout/LinedList"/>
    <dgm:cxn modelId="{7023D38A-E383-46CB-B0C1-5032447BF984}" type="presParOf" srcId="{21895F0B-60EB-43C5-8D95-0F278C7ECB5E}" destId="{9342B8E9-CC1A-4A82-87CA-D33F7113E840}" srcOrd="0" destOrd="0" presId="urn:microsoft.com/office/officeart/2008/layout/LinedList"/>
    <dgm:cxn modelId="{D46E4413-4A4E-4A7A-A3E2-A43E5F501DCB}" type="presParOf" srcId="{21895F0B-60EB-43C5-8D95-0F278C7ECB5E}" destId="{8D6E2EE6-8D51-4940-9A01-2DD9B4947A00}" srcOrd="1" destOrd="0" presId="urn:microsoft.com/office/officeart/2008/layout/LinedList"/>
    <dgm:cxn modelId="{07E5A981-50E1-4C64-8E39-AC67BFDF6D0F}" type="presParOf" srcId="{8D6E2EE6-8D51-4940-9A01-2DD9B4947A00}" destId="{16BA261F-60A5-4D99-9534-790F181EFFFC}" srcOrd="0" destOrd="0" presId="urn:microsoft.com/office/officeart/2008/layout/LinedList"/>
    <dgm:cxn modelId="{F1A03F0F-8165-47FB-A860-00BD42BD4ECD}" type="presParOf" srcId="{8D6E2EE6-8D51-4940-9A01-2DD9B4947A00}" destId="{626C0CDF-BFFD-4C1B-9D8E-1EC61CD8B5EA}" srcOrd="1" destOrd="0" presId="urn:microsoft.com/office/officeart/2008/layout/LinedList"/>
    <dgm:cxn modelId="{DBC3C738-2E00-40A0-9254-BD0B13495A21}" type="presParOf" srcId="{21895F0B-60EB-43C5-8D95-0F278C7ECB5E}" destId="{9A15D172-8FF6-40F8-A1BF-8ED9F11CB304}" srcOrd="2" destOrd="0" presId="urn:microsoft.com/office/officeart/2008/layout/LinedList"/>
    <dgm:cxn modelId="{A5A8E614-5FB5-44B8-BEF5-2DA117C0E36A}" type="presParOf" srcId="{21895F0B-60EB-43C5-8D95-0F278C7ECB5E}" destId="{FE990612-79B4-4C32-8D0D-61370C2C9F68}" srcOrd="3" destOrd="0" presId="urn:microsoft.com/office/officeart/2008/layout/LinedList"/>
    <dgm:cxn modelId="{471364C0-1902-4BC8-9E8C-4BA60DFA8EFC}" type="presParOf" srcId="{FE990612-79B4-4C32-8D0D-61370C2C9F68}" destId="{3D00C9EC-5054-4F64-B845-A73E1806C2EA}" srcOrd="0" destOrd="0" presId="urn:microsoft.com/office/officeart/2008/layout/LinedList"/>
    <dgm:cxn modelId="{595ABE48-84D7-4099-BDC4-0FE61DD88782}" type="presParOf" srcId="{FE990612-79B4-4C32-8D0D-61370C2C9F68}" destId="{5342B50E-44F7-42E8-83C1-D0F85AC3AF3F}" srcOrd="1" destOrd="0" presId="urn:microsoft.com/office/officeart/2008/layout/LinedList"/>
    <dgm:cxn modelId="{DC3382AD-CFB8-4D6B-96E5-1E94F075EB31}" type="presParOf" srcId="{21895F0B-60EB-43C5-8D95-0F278C7ECB5E}" destId="{E19DF28B-C909-4F80-8E00-9990DFF7D029}" srcOrd="4" destOrd="0" presId="urn:microsoft.com/office/officeart/2008/layout/LinedList"/>
    <dgm:cxn modelId="{5958F1F6-8282-43BD-8CEF-3C8757E885CB}" type="presParOf" srcId="{21895F0B-60EB-43C5-8D95-0F278C7ECB5E}" destId="{D655A533-609B-49AA-92A8-2DFAE442B32B}" srcOrd="5" destOrd="0" presId="urn:microsoft.com/office/officeart/2008/layout/LinedList"/>
    <dgm:cxn modelId="{5FCF6D43-AA11-41B5-9A22-B6287CC0969A}" type="presParOf" srcId="{D655A533-609B-49AA-92A8-2DFAE442B32B}" destId="{C70BA9F4-B44A-4FC1-B4F1-8D34E131A9BE}" srcOrd="0" destOrd="0" presId="urn:microsoft.com/office/officeart/2008/layout/LinedList"/>
    <dgm:cxn modelId="{0E597AF7-8D59-4430-99BE-4578669E539B}" type="presParOf" srcId="{D655A533-609B-49AA-92A8-2DFAE442B32B}" destId="{C9E4CCBD-7AB8-404F-BA11-7B6C3031DBA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2B8E9-CC1A-4A82-87CA-D33F7113E840}">
      <dsp:nvSpPr>
        <dsp:cNvPr id="0" name=""/>
        <dsp:cNvSpPr/>
      </dsp:nvSpPr>
      <dsp:spPr>
        <a:xfrm>
          <a:off x="0" y="2061"/>
          <a:ext cx="536845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A261F-60A5-4D99-9534-790F181EFFFC}">
      <dsp:nvSpPr>
        <dsp:cNvPr id="0" name=""/>
        <dsp:cNvSpPr/>
      </dsp:nvSpPr>
      <dsp:spPr>
        <a:xfrm>
          <a:off x="0" y="2061"/>
          <a:ext cx="5368458" cy="1405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900" kern="1200" dirty="0">
              <a:hlinkClick xmlns:r="http://schemas.openxmlformats.org/officeDocument/2006/relationships" r:id="rId1"/>
            </a:rPr>
            <a:t>Датасет</a:t>
          </a:r>
          <a:endParaRPr lang="en-US" sz="3900" kern="1200" dirty="0"/>
        </a:p>
      </dsp:txBody>
      <dsp:txXfrm>
        <a:off x="0" y="2061"/>
        <a:ext cx="5368458" cy="1405762"/>
      </dsp:txXfrm>
    </dsp:sp>
    <dsp:sp modelId="{9A15D172-8FF6-40F8-A1BF-8ED9F11CB304}">
      <dsp:nvSpPr>
        <dsp:cNvPr id="0" name=""/>
        <dsp:cNvSpPr/>
      </dsp:nvSpPr>
      <dsp:spPr>
        <a:xfrm>
          <a:off x="0" y="1407823"/>
          <a:ext cx="536845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0C9EC-5054-4F64-B845-A73E1806C2EA}">
      <dsp:nvSpPr>
        <dsp:cNvPr id="0" name=""/>
        <dsp:cNvSpPr/>
      </dsp:nvSpPr>
      <dsp:spPr>
        <a:xfrm>
          <a:off x="0" y="1407823"/>
          <a:ext cx="5368458" cy="1405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900" kern="1200" dirty="0">
              <a:latin typeface="Arial"/>
              <a:hlinkClick xmlns:r="http://schemas.openxmlformats.org/officeDocument/2006/relationships" r:id="rId2"/>
            </a:rPr>
            <a:t>Автоматизированные </a:t>
          </a:r>
          <a:r>
            <a:rPr lang="ru-RU" sz="3900" kern="1200" dirty="0">
              <a:latin typeface="Arial"/>
              <a:hlinkClick xmlns:r="http://schemas.openxmlformats.org/officeDocument/2006/relationships" r:id="rId2"/>
            </a:rPr>
            <a:t>отчёты</a:t>
          </a:r>
          <a:endParaRPr lang="en-US" sz="3900" kern="1200" dirty="0"/>
        </a:p>
      </dsp:txBody>
      <dsp:txXfrm>
        <a:off x="0" y="1407823"/>
        <a:ext cx="5368458" cy="1405762"/>
      </dsp:txXfrm>
    </dsp:sp>
    <dsp:sp modelId="{E19DF28B-C909-4F80-8E00-9990DFF7D029}">
      <dsp:nvSpPr>
        <dsp:cNvPr id="0" name=""/>
        <dsp:cNvSpPr/>
      </dsp:nvSpPr>
      <dsp:spPr>
        <a:xfrm>
          <a:off x="0" y="2813585"/>
          <a:ext cx="5368458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BA9F4-B44A-4FC1-B4F1-8D34E131A9BE}">
      <dsp:nvSpPr>
        <dsp:cNvPr id="0" name=""/>
        <dsp:cNvSpPr/>
      </dsp:nvSpPr>
      <dsp:spPr>
        <a:xfrm>
          <a:off x="0" y="2813585"/>
          <a:ext cx="5368458" cy="1405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900" kern="1200" dirty="0"/>
            <a:t>Репозиторий на </a:t>
          </a:r>
          <a:r>
            <a:rPr lang="ru-RU" sz="3900" kern="1200" dirty="0" err="1"/>
            <a:t>Github</a:t>
          </a:r>
          <a:endParaRPr lang="en-US" sz="3900" kern="1200" dirty="0" err="1"/>
        </a:p>
      </dsp:txBody>
      <dsp:txXfrm>
        <a:off x="0" y="2813585"/>
        <a:ext cx="5368458" cy="1405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74160"/>
            <a:ext cx="9070200" cy="5793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74160"/>
            <a:ext cx="9070200" cy="5793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74160"/>
            <a:ext cx="9070200" cy="5793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504000" y="74160"/>
            <a:ext cx="9070200" cy="5793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74160"/>
            <a:ext cx="9070200" cy="5793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0200" cy="1249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lops.ru/news/obschestvo/75797-kuda-v-etom-godu-postupali-vypuskniki-samye-populyarnye-napravleniy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19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4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 descr="Изображение выглядит как человек, внутренний, держит, стоит&#10;&#10;Автоматически созданное описание">
            <a:extLst>
              <a:ext uri="{FF2B5EF4-FFF2-40B4-BE49-F238E27FC236}">
                <a16:creationId xmlns:a16="http://schemas.microsoft.com/office/drawing/2014/main" id="{3E03940F-5865-4ADB-875B-BEEF195272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48" r="2" b="14981"/>
          <a:stretch/>
        </p:blipFill>
        <p:spPr>
          <a:xfrm>
            <a:off x="20" y="10"/>
            <a:ext cx="10080605" cy="5670540"/>
          </a:xfrm>
          <a:prstGeom prst="rect">
            <a:avLst/>
          </a:prstGeom>
        </p:spPr>
      </p:pic>
      <p:sp>
        <p:nvSpPr>
          <p:cNvPr id="190" name="CustomShape 1"/>
          <p:cNvSpPr/>
          <p:nvPr/>
        </p:nvSpPr>
        <p:spPr>
          <a:xfrm>
            <a:off x="1260078" y="928027"/>
            <a:ext cx="7560468" cy="239829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b">
            <a:normAutofit/>
          </a:bodyPr>
          <a:lstStyle/>
          <a:p>
            <a:pPr marL="14351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strike="noStrike" spc="-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Анализ</a:t>
            </a:r>
            <a:r>
              <a:rPr lang="en-US" sz="6000" b="0" strike="noStrike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b="0" strike="noStrike" spc="-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успешности</a:t>
            </a:r>
            <a:r>
              <a:rPr lang="en-US" sz="6000" b="0" strike="noStrike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spc="-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выпускников</a:t>
            </a:r>
            <a:r>
              <a:rPr lang="en-US" sz="6000" b="0" strike="noStrike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spc="-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ВУЗов</a:t>
            </a:r>
            <a:endParaRPr lang="en-US" sz="6000" b="0" strike="noStrike" spc="-1" dirty="0" err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0" y="3960000"/>
            <a:ext cx="10078560" cy="170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ru-RU" sz="2600" b="0" strike="noStrike" spc="-1" dirty="0">
                <a:latin typeface="Calibri"/>
                <a:ea typeface="DejaVu Sans"/>
              </a:rPr>
              <a:t>Сергей Золотарёв,</a:t>
            </a:r>
            <a:endParaRPr lang="ru-RU" sz="2600" b="0" strike="noStrike" spc="-1" dirty="0">
              <a:latin typeface="Arial"/>
            </a:endParaRPr>
          </a:p>
          <a:p>
            <a:pPr algn="ctr">
              <a:spcAft>
                <a:spcPts val="600"/>
              </a:spcAft>
            </a:pPr>
            <a:r>
              <a:rPr lang="ru-RU" sz="2600" spc="-1" dirty="0" err="1">
                <a:latin typeface="Calibri"/>
              </a:rPr>
              <a:t>г.Саратов</a:t>
            </a:r>
          </a:p>
          <a:p>
            <a:pPr algn="ctr">
              <a:spcAft>
                <a:spcPts val="600"/>
              </a:spcAft>
            </a:pPr>
            <a:r>
              <a:rPr lang="ru-RU" sz="2600" spc="-1" dirty="0">
                <a:latin typeface="Calibri"/>
              </a:rPr>
              <a:t>Август 2020 год</a:t>
            </a:r>
          </a:p>
        </p:txBody>
      </p:sp>
      <p:sp>
        <p:nvSpPr>
          <p:cNvPr id="192" name="CustomShape 3"/>
          <p:cNvSpPr/>
          <p:nvPr/>
        </p:nvSpPr>
        <p:spPr>
          <a:xfrm>
            <a:off x="3420000" y="900000"/>
            <a:ext cx="18036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4378D5-DBD7-48B6-84FB-E985513B7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30" y="1124916"/>
            <a:ext cx="3807801" cy="19741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Какие специальности востребованы корпорациями?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4EAACA7-C8FB-4ECC-B1DE-8B5D43A87C7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51130" y="3175240"/>
            <a:ext cx="3807801" cy="136906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9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Сегодня уже не востребованы «узкие» специалисты. Современный рынок пруда все чаше требует работников, освоивших несколько профессий и специальностей. Кроме того, работодатели отмечают хорошее владение не только специальными, но и ключевыми компетенциями, необходимыми для эффективного взаимодействия с коллегами по работе, проявляющемся в способности адаптироваться к технологическим, организационным изменениям производства, готовности к непрерывному самообразованию и т.д.</a:t>
            </a:r>
          </a:p>
        </p:txBody>
      </p:sp>
      <p:pic>
        <p:nvPicPr>
          <p:cNvPr id="4" name="Рисунок 4" descr="Изображение выглядит как человек, внутренний, мужчина, стол&#10;&#10;Автоматически созданное описание">
            <a:extLst>
              <a:ext uri="{FF2B5EF4-FFF2-40B4-BE49-F238E27FC236}">
                <a16:creationId xmlns:a16="http://schemas.microsoft.com/office/drawing/2014/main" id="{FEE9968E-324E-49B1-91E3-F6C792ED6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4381" r="5762" b="2"/>
          <a:stretch/>
        </p:blipFill>
        <p:spPr>
          <a:xfrm>
            <a:off x="5882991" y="95247"/>
            <a:ext cx="4093284" cy="5480055"/>
          </a:xfrm>
          <a:prstGeom prst="rect">
            <a:avLst/>
          </a:prstGeom>
        </p:spPr>
      </p:pic>
      <p:cxnSp>
        <p:nvCxnSpPr>
          <p:cNvPr id="12" name="Straight Connector 15">
            <a:extLst>
              <a:ext uri="{FF2B5EF4-FFF2-40B4-BE49-F238E27FC236}">
                <a16:creationId xmlns:a16="http://schemas.microsoft.com/office/drawing/2014/main" id="{AC65C03C-3F17-45DC-A1B9-35ACA4339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82990" y="95247"/>
            <a:ext cx="0" cy="548005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7">
            <a:extLst>
              <a:ext uri="{FF2B5EF4-FFF2-40B4-BE49-F238E27FC236}">
                <a16:creationId xmlns:a16="http://schemas.microsoft.com/office/drawing/2014/main" id="{A4A161CC-6DC5-4863-B213-94529D6E0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50" y="95247"/>
            <a:ext cx="9871924" cy="548005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55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BA521B15-1C38-4558-8A3D-9DD3F48E9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94"/>
          <a:stretch/>
        </p:blipFill>
        <p:spPr>
          <a:xfrm>
            <a:off x="3404460" y="10"/>
            <a:ext cx="6676165" cy="5670540"/>
          </a:xfrm>
          <a:prstGeom prst="rect">
            <a:avLst/>
          </a:prstGeom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95"/>
            <a:ext cx="6498662" cy="5670945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95"/>
            <a:ext cx="6144264" cy="5670945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9" name="CustomShape 1"/>
          <p:cNvSpPr/>
          <p:nvPr/>
        </p:nvSpPr>
        <p:spPr>
          <a:xfrm>
            <a:off x="665321" y="301904"/>
            <a:ext cx="4354177" cy="109604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0" strike="noStrike" spc="-1">
                <a:latin typeface="+mj-lt"/>
                <a:ea typeface="+mj-ea"/>
                <a:cs typeface="+mj-cs"/>
              </a:rPr>
              <a:t>Решение вопроса</a:t>
            </a:r>
          </a:p>
        </p:txBody>
      </p:sp>
      <p:sp>
        <p:nvSpPr>
          <p:cNvPr id="210" name="CustomShape 2"/>
          <p:cNvSpPr/>
          <p:nvPr/>
        </p:nvSpPr>
        <p:spPr>
          <a:xfrm>
            <a:off x="0" y="1326600"/>
            <a:ext cx="10079640" cy="434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61B6B-179F-4F07-99CA-ACCA4DE6B1D7}"/>
              </a:ext>
            </a:extLst>
          </p:cNvPr>
          <p:cNvSpPr txBox="1"/>
          <p:nvPr/>
        </p:nvSpPr>
        <p:spPr>
          <a:xfrm>
            <a:off x="541725" y="291849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DCA38-0B22-4625-B5C8-A8A8DE24CE7D}"/>
              </a:ext>
            </a:extLst>
          </p:cNvPr>
          <p:cNvSpPr txBox="1"/>
          <p:nvPr/>
        </p:nvSpPr>
        <p:spPr>
          <a:xfrm>
            <a:off x="190816" y="1679003"/>
            <a:ext cx="4264656" cy="35240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ru-RU" sz="1600" dirty="0"/>
              <a:t>Был рассчитан процентный уровень успешности выпускников ВУЗов и бывших школьников среди учебных </a:t>
            </a:r>
            <a:r>
              <a:rPr lang="ru-RU" sz="1600"/>
              <a:t>специальностей в регионах;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ru-RU" sz="1600" dirty="0"/>
              <a:t>Произведён анализ сильных и слабых сторон успешности и востребованности профессии с учётом предлагаемых </a:t>
            </a:r>
            <a:r>
              <a:rPr lang="ru-RU" sz="1600"/>
              <a:t>компаниями зарплат выпускникам;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ru-RU" sz="1600" dirty="0"/>
              <a:t>На основе данных о выпускниках для эффективной разработки аналитической системы постепенно </a:t>
            </a:r>
            <a:r>
              <a:rPr lang="ru-RU" sz="1600"/>
              <a:t>проведена ее автоматизация.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ru-RU" sz="16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CC0F0-B6CE-49D2-9BD4-78286FAC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855" y="1034040"/>
            <a:ext cx="3806920" cy="3442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Структура системы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667" y="910321"/>
            <a:ext cx="4131297" cy="36897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A7909AE-5CEB-4D69-A63F-3ADCA305C6F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203381" y="711598"/>
            <a:ext cx="3967021" cy="41539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Комплекс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приложении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на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основе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языка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программирования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Python и </a:t>
            </a:r>
            <a:r>
              <a:rPr lang="en-US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модуля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Jupyter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автоматизирует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исходные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данные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:</a:t>
            </a:r>
            <a:endParaRPr lang="ru-RU" b="1" dirty="0">
              <a:solidFill>
                <a:schemeClr val="bg1"/>
              </a:solidFill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Получение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сводных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данных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с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максимальными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значениями</a:t>
            </a: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Разбивка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данных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на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необходимые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критерии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параметры</a:t>
            </a:r>
          </a:p>
          <a:p>
            <a:pPr marL="0"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Поддержка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работы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с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файлами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таблиц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Microsoft Excel</a:t>
            </a:r>
            <a:r>
              <a:rPr lang="en-US" sz="1600" dirty="0">
                <a:solidFill>
                  <a:schemeClr val="bg1"/>
                </a:solidFill>
              </a:rPr>
              <a:t> и CSV</a:t>
            </a:r>
            <a:endParaRPr lang="en-US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29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9659D4-A456-4D77-A216-CBFCBE13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855" y="1034040"/>
            <a:ext cx="3806920" cy="3442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Этапы разработки и анализа: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667" y="910321"/>
            <a:ext cx="4131297" cy="36897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4AA9873-6065-4D95-A5FF-63B8864E81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203381" y="711598"/>
            <a:ext cx="3967021" cy="415395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Программная реализация сводных данных с максимальными значениями по критериям в два файла с таблицами Excel(по одному разделу системы);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Для каждого раздела системы разбивка данных по критериям с использованием отдельного программного Python-кода под каждый раздел.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Внутри Microsoft Excel было реализовано всё остальное - сводные данные и алгоритмы на основе программно-автоматизируемых и исходных данных с поддержкой их визуализации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 была построена сложная структура и о ней в презентации не собираемся говорить. Будем говорить о том, что мы проанализировали и поделимся своими выводами</a:t>
            </a:r>
            <a:endParaRPr lang="en-US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070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748"/>
            <a:ext cx="10080625" cy="567329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5558" cy="567055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61183" cy="567055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437BD8-1546-42D4-ACB0-C915E1E0F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301904"/>
            <a:ext cx="8694540" cy="1096044"/>
          </a:xfrm>
        </p:spPr>
        <p:txBody>
          <a:bodyPr>
            <a:normAutofit/>
          </a:bodyPr>
          <a:lstStyle/>
          <a:p>
            <a:r>
              <a:rPr lang="ru-RU"/>
              <a:t>Успешность бывших школьников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B1342B-6E60-43AD-BB71-B72FBDC4CC3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93042" y="1662660"/>
            <a:ext cx="4214262" cy="3444773"/>
          </a:xfrm>
        </p:spPr>
        <p:txBody>
          <a:bodyPr lIns="0" tIns="0" rIns="0" bIns="0">
            <a:normAutofit/>
          </a:bodyPr>
          <a:lstStyle/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600"/>
              <a:t>64,45 % школьников - успешные будущие студенты и выпускники ВУЗов;</a:t>
            </a:r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endParaRPr lang="ru-RU" sz="1600"/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600"/>
              <a:t>33,65% добьются учебных специальностей в сфере продажи и маркетинга;</a:t>
            </a:r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endParaRPr lang="ru-RU" sz="1600"/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600"/>
              <a:t>34,12% школьников выпускаются со школ центральных регионов нашей страны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756E9D-9021-4341-99B6-C603FD5FBAC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173320" y="1662660"/>
            <a:ext cx="4214261" cy="3444773"/>
          </a:xfrm>
        </p:spPr>
        <p:txBody>
          <a:bodyPr>
            <a:normAutofit/>
          </a:bodyPr>
          <a:lstStyle/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500"/>
              <a:t>По сравнению с успешными школьниками, школьницы станут успешными студентами и выпускницами ВУЗов в 2 раза хуже, учитывая низкую способность к профориентации и плохому освоению школьной программы;</a:t>
            </a:r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endParaRPr lang="ru-RU" sz="1500"/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500"/>
              <a:t>10,90% школьниц больше всего не добьются профессии в сфере продаж и маркетинга;</a:t>
            </a:r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endParaRPr lang="ru-RU" sz="1500"/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500"/>
              <a:t>Как и успешные школьники, мало девушек выпускаются со школ центральных регионов нашей страны</a:t>
            </a:r>
          </a:p>
        </p:txBody>
      </p:sp>
    </p:spTree>
    <p:extLst>
      <p:ext uri="{BB962C8B-B14F-4D97-AF65-F5344CB8AC3E}">
        <p14:creationId xmlns:p14="http://schemas.microsoft.com/office/powerpoint/2010/main" val="2514997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748"/>
            <a:ext cx="10080625" cy="567329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5558" cy="567055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61183" cy="567055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437BD8-1546-42D4-ACB0-C915E1E0F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301904"/>
            <a:ext cx="8694540" cy="1096044"/>
          </a:xfrm>
        </p:spPr>
        <p:txBody>
          <a:bodyPr>
            <a:normAutofit/>
          </a:bodyPr>
          <a:lstStyle/>
          <a:p>
            <a:r>
              <a:rPr lang="ru-RU"/>
              <a:t>Успешность выпускников ВУЗов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B1342B-6E60-43AD-BB71-B72FBDC4CC3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93042" y="1662660"/>
            <a:ext cx="4214262" cy="3444773"/>
          </a:xfrm>
        </p:spPr>
        <p:txBody>
          <a:bodyPr lIns="0" tIns="0" rIns="0" bIns="0">
            <a:normAutofit/>
          </a:bodyPr>
          <a:lstStyle/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600">
                <a:ea typeface="+mj-lt"/>
                <a:cs typeface="+mj-lt"/>
              </a:rPr>
              <a:t>Выпускники ВУЗов повторяют уровень бывших школьников;</a:t>
            </a:r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endParaRPr lang="ru-RU" sz="1600" dirty="0">
              <a:ea typeface="+mj-lt"/>
              <a:cs typeface="+mj-lt"/>
            </a:endParaRPr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600">
                <a:ea typeface="+mj-lt"/>
                <a:cs typeface="+mj-lt"/>
              </a:rPr>
              <a:t>19,91% выпускников ВУЗов остальных регионов России стали успешными в научно-технологической сфере;</a:t>
            </a:r>
            <a:endParaRPr lang="ru-RU"/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endParaRPr lang="ru-RU" sz="1600" dirty="0">
              <a:ea typeface="+mj-lt"/>
              <a:cs typeface="+mj-lt"/>
            </a:endParaRPr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600">
                <a:ea typeface="+mj-lt"/>
                <a:cs typeface="+mj-lt"/>
              </a:rPr>
              <a:t>Успешные выпускники поступили в ВУЗы за пределами Центра России с учётом наименьших привелегий и возможностей главных ВУЗов страны для студентов</a:t>
            </a:r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756E9D-9021-4341-99B6-C603FD5FBAC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173320" y="1662660"/>
            <a:ext cx="4214261" cy="3444773"/>
          </a:xfrm>
        </p:spPr>
        <p:txBody>
          <a:bodyPr>
            <a:normAutofit/>
          </a:bodyPr>
          <a:lstStyle/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500"/>
              <a:t>Выпускницы ВУЗов повторяют уровень бывших школьниц;</a:t>
            </a:r>
            <a:endParaRPr lang="ru-RU"/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endParaRPr lang="ru-RU" sz="1500" dirty="0"/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500"/>
              <a:t>В связи с высокой потребностью девушек и женщин в сфере маркетинга, продаж и менеджмента 10,90% выпускниц ВУЗов в остальных регионах страны больше всего стали специалистами в этой сфере;</a:t>
            </a:r>
            <a:endParaRPr lang="ru-RU" sz="1500" dirty="0"/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endParaRPr lang="ru-RU" sz="1500"/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500"/>
              <a:t>Как более успешные выпускники, выпускницы поступили в ВУЗы регионов страны за пределами её Центра</a:t>
            </a:r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3813353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7E4C2-B5A5-4CBA-8647-8BDAC59AA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301904"/>
            <a:ext cx="8694540" cy="10960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Насколько успешны будущие студенты и проффесионалы?</a:t>
            </a:r>
          </a:p>
        </p:txBody>
      </p:sp>
      <p:pic>
        <p:nvPicPr>
          <p:cNvPr id="5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57CC1E6-DAFB-4CC9-82C2-90F8B62F1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9" y="1509522"/>
            <a:ext cx="7614630" cy="35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90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6C73CB-D131-4BA2-AE9D-E596A7C1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/>
              <a:t>Насколько успешны выпускники ВУЗов и будущие профессионалы?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9FC338-6F6C-49B4-8BE9-B95B037D48E6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496E77F-1CA7-47E1-8A1E-9593A9BDE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5" y="1267316"/>
            <a:ext cx="10047904" cy="433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82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4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человек, ноутбук, компьютер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1AEE822E-901B-4F13-81DE-1F7E05858C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48"/>
          <a:stretch/>
        </p:blipFill>
        <p:spPr>
          <a:xfrm>
            <a:off x="20" y="10"/>
            <a:ext cx="10080605" cy="567054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9959B-ABE7-404B-AFAF-5552D2C97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8" y="928027"/>
            <a:ext cx="7560468" cy="2398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>
                <a:solidFill>
                  <a:srgbClr val="FFFFFF"/>
                </a:solidFill>
              </a:rPr>
              <a:t>Востребованность профессии для выпускников компаниями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7802E6-B26E-448F-891D-59F4FD240D6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260078" y="3439210"/>
            <a:ext cx="7560468" cy="908210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Был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произведён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анализ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востребованности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профессии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компаниями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среди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успешных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выпускников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с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учётом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предлагаемой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заработной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платы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Определены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сильные</a:t>
            </a:r>
            <a:r>
              <a:rPr lang="en-US" sz="1900" dirty="0">
                <a:solidFill>
                  <a:srgbClr val="FFFFFF"/>
                </a:solidFill>
              </a:rPr>
              <a:t> и </a:t>
            </a:r>
            <a:r>
              <a:rPr lang="en-US" sz="1900" dirty="0" err="1">
                <a:solidFill>
                  <a:srgbClr val="FFFFFF"/>
                </a:solidFill>
              </a:rPr>
              <a:t>слабые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стороны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востребованности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работы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1939429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13215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748"/>
            <a:ext cx="10080625" cy="567329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5558" cy="567055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61183" cy="567055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3AAB8-01C2-4C09-B62D-4CF3DFAE3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059" y="822980"/>
            <a:ext cx="8162506" cy="987235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ru-RU" sz="3000">
                <a:solidFill>
                  <a:srgbClr val="3F3F3F"/>
                </a:solidFill>
              </a:rPr>
              <a:t>Самые популярные востребованные профессии среди успешных выпускников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297A9E-A277-4C9C-BC07-7129A0843E6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221147" y="2388154"/>
            <a:ext cx="3553148" cy="2447297"/>
          </a:xfrm>
        </p:spPr>
        <p:txBody>
          <a:bodyPr lIns="0" tIns="0" rIns="0" bIns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ru-RU" sz="1600"/>
              <a:t>22,97% успешных выпускников без опыта работы предпочитают востребованную высокооплачиваемую работу в сфере маркетинга и финансов.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40312" y="2388154"/>
            <a:ext cx="0" cy="228966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Текст 3">
            <a:extLst>
              <a:ext uri="{FF2B5EF4-FFF2-40B4-BE49-F238E27FC236}">
                <a16:creationId xmlns:a16="http://schemas.microsoft.com/office/drawing/2014/main" id="{B12672D1-EF00-440F-A323-AFF09DAB78C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306327" y="2388154"/>
            <a:ext cx="3549215" cy="2447298"/>
          </a:xfrm>
        </p:spPr>
        <p:txBody>
          <a:bodyPr lIns="0" tIns="0" rIns="0" bIns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ru-RU" sz="1600" dirty="0"/>
              <a:t>Успешные выпускницы без опыта работы в 3 раза хуже успешных выпускников предпочитают работу в маркетинговой, кадровой и финансовой сферах</a:t>
            </a:r>
          </a:p>
        </p:txBody>
      </p:sp>
    </p:spTree>
    <p:extLst>
      <p:ext uri="{BB962C8B-B14F-4D97-AF65-F5344CB8AC3E}">
        <p14:creationId xmlns:p14="http://schemas.microsoft.com/office/powerpoint/2010/main" val="425496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8718B1-A28F-4894-AE40-E37A55C71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648" y="431122"/>
            <a:ext cx="5369530" cy="798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Команда проекта</a:t>
            </a:r>
          </a:p>
        </p:txBody>
      </p:sp>
      <p:pic>
        <p:nvPicPr>
          <p:cNvPr id="9" name="Рисунок 9" descr="Изображение выглядит как внешний, человек, мужчина, трава&#10;&#10;Автоматически созданное описание">
            <a:extLst>
              <a:ext uri="{FF2B5EF4-FFF2-40B4-BE49-F238E27FC236}">
                <a16:creationId xmlns:a16="http://schemas.microsoft.com/office/drawing/2014/main" id="{C1E6AB13-442D-48C1-9174-908C0E99A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320"/>
          <a:stretch/>
        </p:blipFill>
        <p:spPr>
          <a:xfrm>
            <a:off x="6557446" y="10"/>
            <a:ext cx="3523179" cy="2124556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1E6BBAD-3DE8-485E-AC71-DB6FCEC918B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75648" y="1812227"/>
            <a:ext cx="5369530" cy="2842835"/>
          </a:xfr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3600" b="1" dirty="0" err="1">
                <a:latin typeface="+mn-lt"/>
                <a:ea typeface="+mn-ea"/>
                <a:cs typeface="+mn-cs"/>
              </a:rPr>
              <a:t>Рытик</a:t>
            </a:r>
            <a:r>
              <a:rPr lang="en-US" sz="3600" b="1" dirty="0">
                <a:latin typeface="+mn-lt"/>
                <a:ea typeface="+mn-ea"/>
                <a:cs typeface="+mn-cs"/>
              </a:rPr>
              <a:t> </a:t>
            </a:r>
            <a:r>
              <a:rPr lang="en-US" sz="3600" b="1" dirty="0" err="1">
                <a:latin typeface="+mn-lt"/>
                <a:ea typeface="+mn-ea"/>
                <a:cs typeface="+mn-cs"/>
              </a:rPr>
              <a:t>Андрей</a:t>
            </a:r>
            <a:r>
              <a:rPr lang="en-US" sz="3600" b="1" dirty="0">
                <a:latin typeface="+mn-lt"/>
                <a:ea typeface="+mn-ea"/>
                <a:cs typeface="+mn-cs"/>
              </a:rPr>
              <a:t> </a:t>
            </a:r>
            <a:r>
              <a:rPr lang="en-US" sz="3600" b="1" dirty="0" err="1">
                <a:latin typeface="+mn-lt"/>
                <a:ea typeface="+mn-ea"/>
                <a:cs typeface="+mn-cs"/>
              </a:rPr>
              <a:t>Петрович</a:t>
            </a:r>
            <a:endParaRPr lang="en-US" sz="3600" dirty="0" err="1"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 err="1">
                <a:latin typeface="+mn-lt"/>
                <a:ea typeface="+mn-ea"/>
                <a:cs typeface="+mn-cs"/>
              </a:rPr>
              <a:t>Руководитель</a:t>
            </a:r>
            <a:r>
              <a:rPr lang="en-US" sz="2000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 err="1">
                <a:latin typeface="+mn-lt"/>
                <a:ea typeface="+mn-ea"/>
                <a:cs typeface="+mn-cs"/>
              </a:rPr>
              <a:t>проекта</a:t>
            </a:r>
            <a:endParaRPr lang="en-US" sz="2000"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+mn-lt"/>
                <a:ea typeface="+mn-ea"/>
                <a:cs typeface="+mn-cs"/>
              </a:rPr>
              <a:t>СГУ </a:t>
            </a:r>
            <a:r>
              <a:rPr lang="en-US" sz="2000" dirty="0" err="1">
                <a:latin typeface="+mn-lt"/>
                <a:ea typeface="+mn-ea"/>
                <a:cs typeface="+mn-cs"/>
              </a:rPr>
              <a:t>им</a:t>
            </a:r>
            <a:r>
              <a:rPr lang="en-US" sz="2000" dirty="0">
                <a:latin typeface="+mn-lt"/>
                <a:ea typeface="+mn-ea"/>
                <a:cs typeface="+mn-cs"/>
              </a:rPr>
              <a:t> Н. М. </a:t>
            </a:r>
            <a:r>
              <a:rPr lang="en-US" sz="2000" dirty="0" err="1">
                <a:latin typeface="+mn-lt"/>
                <a:ea typeface="+mn-ea"/>
                <a:cs typeface="+mn-cs"/>
              </a:rPr>
              <a:t>Чернышевского</a:t>
            </a:r>
            <a:endParaRPr lang="en-US" sz="2000"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sz="1900"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3600" b="1" dirty="0" err="1">
                <a:latin typeface="+mn-lt"/>
                <a:ea typeface="+mn-ea"/>
                <a:cs typeface="+mn-cs"/>
              </a:rPr>
              <a:t>Золотарёв</a:t>
            </a:r>
            <a:r>
              <a:rPr lang="en-US" sz="3600" b="1" dirty="0">
                <a:latin typeface="+mn-lt"/>
                <a:ea typeface="+mn-ea"/>
                <a:cs typeface="+mn-cs"/>
              </a:rPr>
              <a:t> </a:t>
            </a:r>
            <a:r>
              <a:rPr lang="en-US" sz="3600" b="1" dirty="0" err="1">
                <a:latin typeface="+mn-lt"/>
                <a:ea typeface="+mn-ea"/>
                <a:cs typeface="+mn-cs"/>
              </a:rPr>
              <a:t>Сергей</a:t>
            </a:r>
            <a:r>
              <a:rPr lang="en-US" sz="3600" b="1" dirty="0">
                <a:latin typeface="+mn-lt"/>
                <a:ea typeface="+mn-ea"/>
                <a:cs typeface="+mn-cs"/>
              </a:rPr>
              <a:t> </a:t>
            </a:r>
            <a:r>
              <a:rPr lang="en-US" sz="3600" b="1" dirty="0" err="1">
                <a:latin typeface="+mn-lt"/>
                <a:ea typeface="+mn-ea"/>
                <a:cs typeface="+mn-cs"/>
              </a:rPr>
              <a:t>Сергеевич</a:t>
            </a:r>
            <a:endParaRPr lang="en-US" sz="3600" b="1"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 err="1">
                <a:latin typeface="+mn-lt"/>
                <a:ea typeface="+mn-ea"/>
                <a:cs typeface="+mn-cs"/>
              </a:rPr>
              <a:t>Разработчик</a:t>
            </a:r>
            <a:r>
              <a:rPr lang="en-US" sz="2400" dirty="0">
                <a:latin typeface="+mn-lt"/>
                <a:ea typeface="+mn-ea"/>
                <a:cs typeface="+mn-cs"/>
              </a:rPr>
              <a:t> и </a:t>
            </a:r>
            <a:r>
              <a:rPr lang="en-US" sz="2400" dirty="0" err="1">
                <a:latin typeface="+mn-lt"/>
                <a:ea typeface="+mn-ea"/>
                <a:cs typeface="+mn-cs"/>
              </a:rPr>
              <a:t>аналитик</a:t>
            </a:r>
            <a:endParaRPr lang="en-US" sz="2400"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 err="1">
                <a:latin typeface="+mn-lt"/>
                <a:ea typeface="+mn-ea"/>
                <a:cs typeface="+mn-cs"/>
              </a:rPr>
              <a:t>Фонд</a:t>
            </a:r>
            <a:r>
              <a:rPr lang="en-US" sz="2400" dirty="0">
                <a:latin typeface="+mn-lt"/>
                <a:ea typeface="+mn-ea"/>
                <a:cs typeface="+mn-cs"/>
              </a:rPr>
              <a:t> "</a:t>
            </a:r>
            <a:r>
              <a:rPr lang="en-US" sz="2400" dirty="0" err="1">
                <a:latin typeface="+mn-lt"/>
                <a:ea typeface="+mn-ea"/>
                <a:cs typeface="+mn-cs"/>
              </a:rPr>
              <a:t>Добрые</a:t>
            </a:r>
            <a:r>
              <a:rPr lang="en-US" sz="2400" dirty="0"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latin typeface="+mn-lt"/>
                <a:ea typeface="+mn-ea"/>
                <a:cs typeface="+mn-cs"/>
              </a:rPr>
              <a:t>Взрослые</a:t>
            </a:r>
            <a:r>
              <a:rPr lang="en-US" sz="2400" dirty="0">
                <a:latin typeface="+mn-lt"/>
                <a:ea typeface="+mn-ea"/>
                <a:cs typeface="+mn-cs"/>
              </a:rPr>
              <a:t>"</a:t>
            </a: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latin typeface="+mn-lt"/>
              <a:ea typeface="+mn-ea"/>
              <a:cs typeface="+mn-cs"/>
            </a:endParaRPr>
          </a:p>
        </p:txBody>
      </p:sp>
      <p:pic>
        <p:nvPicPr>
          <p:cNvPr id="10" name="Рисунок 10" descr="Изображение выглядит как человек, мужчина, внутренний, очки&#10;&#10;Автоматически созданное описание">
            <a:extLst>
              <a:ext uri="{FF2B5EF4-FFF2-40B4-BE49-F238E27FC236}">
                <a16:creationId xmlns:a16="http://schemas.microsoft.com/office/drawing/2014/main" id="{EC61C3D9-10A1-4B3B-AA1A-315EEBD1F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8" r="1" b="1"/>
          <a:stretch/>
        </p:blipFill>
        <p:spPr>
          <a:xfrm>
            <a:off x="6557447" y="2268220"/>
            <a:ext cx="3523178" cy="340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2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02A3B-D003-45A5-AB97-551E42613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10" y="4225562"/>
            <a:ext cx="9017381" cy="555264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700" err="1"/>
              <a:t>Насколько</a:t>
            </a:r>
            <a:r>
              <a:rPr lang="en-US" sz="2700" dirty="0"/>
              <a:t> </a:t>
            </a:r>
            <a:r>
              <a:rPr lang="en-US" sz="2700" err="1"/>
              <a:t>популярны</a:t>
            </a:r>
            <a:r>
              <a:rPr lang="en-US" sz="2700" dirty="0"/>
              <a:t> </a:t>
            </a:r>
            <a:r>
              <a:rPr lang="en-US" sz="2700" err="1"/>
              <a:t>востребованные</a:t>
            </a:r>
            <a:r>
              <a:rPr lang="en-US" sz="2700" dirty="0"/>
              <a:t> </a:t>
            </a:r>
            <a:r>
              <a:rPr lang="en-US" sz="2700" err="1"/>
              <a:t>профессии</a:t>
            </a:r>
            <a:r>
              <a:rPr lang="en-US" sz="2700"/>
              <a:t> в предлагаемых сферах</a:t>
            </a:r>
            <a:r>
              <a:rPr lang="en-US" sz="2700" dirty="0"/>
              <a:t>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3967E-FF8B-482E-98B5-1B886CC6A46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34010" y="4841914"/>
            <a:ext cx="9017381" cy="379087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</a:pPr>
            <a:endParaRPr lang="en-US" sz="2400">
              <a:latin typeface="+mn-lt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0080626" cy="3987475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7417" y="529260"/>
            <a:ext cx="6765790" cy="320910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95F4F4B-7C85-49A8-808A-473AFF8BB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0" r="-3" b="1317"/>
          <a:stretch/>
        </p:blipFill>
        <p:spPr>
          <a:xfrm>
            <a:off x="-4578" y="-1242"/>
            <a:ext cx="10071519" cy="39892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5653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E42A6-5B83-4463-83D7-EA4691A8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301904"/>
            <a:ext cx="5171361" cy="1512146"/>
          </a:xfrm>
        </p:spPr>
        <p:txBody>
          <a:bodyPr>
            <a:normAutofit/>
          </a:bodyPr>
          <a:lstStyle/>
          <a:p>
            <a:r>
              <a:rPr lang="ru-RU"/>
              <a:t>Минусы востребованности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77DE8B-CE50-483C-830E-5EDE1E065E6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93042" y="1920426"/>
            <a:ext cx="5171361" cy="3190629"/>
          </a:xfrm>
        </p:spPr>
        <p:txBody>
          <a:bodyPr lIns="0" tIns="0" rIns="0" bIns="0">
            <a:normAutofit/>
          </a:bodyPr>
          <a:lstStyle/>
          <a:p>
            <a:pPr>
              <a:spcAft>
                <a:spcPts val="600"/>
              </a:spcAft>
            </a:pPr>
            <a:r>
              <a:rPr lang="ru-RU" sz="2000"/>
              <a:t>30% успешных выпускников без опыта работы нуждаются в работе в маркетингово-финансовой сфере;</a:t>
            </a:r>
          </a:p>
          <a:p>
            <a:pPr>
              <a:spcAft>
                <a:spcPts val="600"/>
              </a:spcAft>
            </a:pPr>
            <a:r>
              <a:rPr lang="ru-RU" sz="2000"/>
              <a:t>Как успешные выпускники, 24% успешных выпускниц без опыта работы нуждаются в работе в той же сфере;-)</a:t>
            </a:r>
          </a:p>
          <a:p>
            <a:pPr>
              <a:spcAft>
                <a:spcPts val="600"/>
              </a:spcAft>
            </a:pPr>
            <a:r>
              <a:rPr lang="ru-RU" sz="2000" dirty="0"/>
              <a:t>Если нуждающиймся в кадрах выпускникам будут выделены рабочие </a:t>
            </a:r>
            <a:r>
              <a:rPr lang="ru-RU" sz="2000"/>
              <a:t>места, этим мы прогнозируем уровень безработицы в нашей стране почти до 1%;-)</a:t>
            </a:r>
            <a:endParaRPr lang="ru-RU" sz="2000" dirty="0"/>
          </a:p>
        </p:txBody>
      </p:sp>
      <p:pic>
        <p:nvPicPr>
          <p:cNvPr id="4" name="Рисунок 4" descr="Изображение выглядит как кукла, игрушка, человек, маленький&#10;&#10;Автоматически созданное описание">
            <a:extLst>
              <a:ext uri="{FF2B5EF4-FFF2-40B4-BE49-F238E27FC236}">
                <a16:creationId xmlns:a16="http://schemas.microsoft.com/office/drawing/2014/main" id="{3E5D056C-C0A0-483E-A8A3-AB9D1FF66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3" r="14115"/>
          <a:stretch/>
        </p:blipFill>
        <p:spPr>
          <a:xfrm>
            <a:off x="6244386" y="10"/>
            <a:ext cx="3836238" cy="56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3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01F69-396D-449E-AD57-7BE23B4A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/>
              <a:t>Насколько успешные выпускники нуждаются в востребованной работе?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FB4E3C-6597-4E2E-8747-8E2349DEBF00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lIns="0" tIns="0" rIns="0" bIns="0" anchor="t">
            <a:normAutofit/>
          </a:bodyPr>
          <a:lstStyle/>
          <a:p>
            <a:pPr marL="0" indent="0">
              <a:buNone/>
            </a:pPr>
            <a:endParaRPr lang="ru-RU"/>
          </a:p>
        </p:txBody>
      </p:sp>
      <p:pic>
        <p:nvPicPr>
          <p:cNvPr id="4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29A37C8-8288-4BB1-B4BC-8B5D09D4C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68" y="1321060"/>
            <a:ext cx="7830015" cy="414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17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28A22-7228-4E46-AF08-B78A71981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855" y="1034040"/>
            <a:ext cx="3806920" cy="3442358"/>
          </a:xfrm>
        </p:spPr>
        <p:txBody>
          <a:bodyPr anchor="ctr">
            <a:normAutofit/>
          </a:bodyPr>
          <a:lstStyle/>
          <a:p>
            <a:r>
              <a:rPr lang="ru-RU" sz="6600">
                <a:solidFill>
                  <a:schemeClr val="bg1"/>
                </a:solidFill>
              </a:rPr>
              <a:t>Наши планы на будущее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667" y="910321"/>
            <a:ext cx="4131297" cy="36897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A48690-4A4F-48B1-BC6A-69393656B43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203381" y="711598"/>
            <a:ext cx="3967021" cy="4153956"/>
          </a:xfrm>
        </p:spPr>
        <p:txBody>
          <a:bodyPr lIns="0" tIns="0" rIns="0" bIns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sz="1600">
                <a:solidFill>
                  <a:schemeClr val="bg1"/>
                </a:solidFill>
              </a:rPr>
              <a:t>Дальнейшее развитие аналитического решения - развитие системы обработки данных, заказной анализ данных об успешности выпускников, применяя алгоритмы нашего решения и создание интерактивных сервисов на основе данных нашего решения;</a:t>
            </a:r>
          </a:p>
          <a:p>
            <a:pPr>
              <a:spcAft>
                <a:spcPts val="600"/>
              </a:spcAft>
            </a:pPr>
            <a:r>
              <a:rPr lang="ru-RU" sz="1600">
                <a:solidFill>
                  <a:schemeClr val="bg1"/>
                </a:solidFill>
              </a:rPr>
              <a:t>Продвижение решения посредством мероприятии, событий и современных каналов связи;</a:t>
            </a:r>
          </a:p>
          <a:p>
            <a:pPr>
              <a:spcAft>
                <a:spcPts val="600"/>
              </a:spcAft>
            </a:pPr>
            <a:r>
              <a:rPr lang="ru-RU" sz="1600">
                <a:solidFill>
                  <a:schemeClr val="bg1"/>
                </a:solidFill>
              </a:rPr>
              <a:t>Первичное развитие экосистемы решения(включая интерактивную карту регионов страны с использованием нашего решения);-)</a:t>
            </a:r>
          </a:p>
          <a:p>
            <a:pPr>
              <a:spcAft>
                <a:spcPts val="600"/>
              </a:spcAft>
            </a:pPr>
            <a:endParaRPr lang="ru-RU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650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ADDC44-AA1C-4699-8D5F-B482C7568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30" y="1124916"/>
            <a:ext cx="3807801" cy="19741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Спасибо за внимание!</a:t>
            </a:r>
          </a:p>
        </p:txBody>
      </p:sp>
      <p:pic>
        <p:nvPicPr>
          <p:cNvPr id="4" name="Рисунок 4" descr="Изображение выглядит как кот, млекопитающее, сидит, укладывает&#10;&#10;Автоматически созданное описание">
            <a:extLst>
              <a:ext uri="{FF2B5EF4-FFF2-40B4-BE49-F238E27FC236}">
                <a16:creationId xmlns:a16="http://schemas.microsoft.com/office/drawing/2014/main" id="{EB3A50C9-450A-4AFD-AC0B-1AC00A207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442" r="2" b="2"/>
          <a:stretch/>
        </p:blipFill>
        <p:spPr>
          <a:xfrm>
            <a:off x="4796179" y="874209"/>
            <a:ext cx="4892643" cy="39221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128" y="990377"/>
            <a:ext cx="9084368" cy="36897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D3255D-E5C9-4917-BD5F-8E7E10482156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055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3641086" cy="5670550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1159" y="0"/>
            <a:ext cx="2014814" cy="567055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AB072-3D02-4CC6-AF65-3454120B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66" y="567055"/>
            <a:ext cx="2298792" cy="4221409"/>
          </a:xfrm>
        </p:spPr>
        <p:txBody>
          <a:bodyPr>
            <a:normAutofit/>
          </a:bodyPr>
          <a:lstStyle/>
          <a:p>
            <a:r>
              <a:rPr lang="ru-RU" sz="2800">
                <a:solidFill>
                  <a:srgbClr val="FFFFFF"/>
                </a:solidFill>
              </a:rPr>
              <a:t>Репозитории, датасеты и отчёты</a:t>
            </a:r>
          </a:p>
        </p:txBody>
      </p:sp>
      <p:graphicFrame>
        <p:nvGraphicFramePr>
          <p:cNvPr id="5" name="Текст 2">
            <a:extLst>
              <a:ext uri="{FF2B5EF4-FFF2-40B4-BE49-F238E27FC236}">
                <a16:creationId xmlns:a16="http://schemas.microsoft.com/office/drawing/2014/main" id="{25B5A275-8AA2-4AD2-B57F-1CC2CB5B92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968758"/>
              </p:ext>
            </p:extLst>
          </p:nvPr>
        </p:nvGraphicFramePr>
        <p:xfrm>
          <a:off x="4142506" y="567055"/>
          <a:ext cx="5368458" cy="4221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072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снимок экран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2B68F48E-E9CE-40B3-8DA6-6223F562C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58" r="11554"/>
          <a:stretch/>
        </p:blipFill>
        <p:spPr>
          <a:xfrm>
            <a:off x="3404460" y="10"/>
            <a:ext cx="6676165" cy="5670540"/>
          </a:xfrm>
          <a:prstGeom prst="rect">
            <a:avLst/>
          </a:prstGeom>
        </p:spPr>
      </p:pic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95"/>
            <a:ext cx="6498662" cy="5670945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95"/>
            <a:ext cx="6144264" cy="5670945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3" name="CustomShape 1"/>
          <p:cNvSpPr/>
          <p:nvPr/>
        </p:nvSpPr>
        <p:spPr>
          <a:xfrm>
            <a:off x="665321" y="301904"/>
            <a:ext cx="4354177" cy="109604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marL="1440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strike="noStrike" spc="-1">
                <a:latin typeface="+mj-lt"/>
                <a:ea typeface="+mj-ea"/>
                <a:cs typeface="+mj-cs"/>
              </a:rPr>
              <a:t>Технологии проекта</a:t>
            </a:r>
          </a:p>
        </p:txBody>
      </p:sp>
      <p:sp>
        <p:nvSpPr>
          <p:cNvPr id="205" name="CustomShape 3"/>
          <p:cNvSpPr/>
          <p:nvPr/>
        </p:nvSpPr>
        <p:spPr>
          <a:xfrm>
            <a:off x="665321" y="1672391"/>
            <a:ext cx="3258921" cy="343504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>
            <a:normAutofit/>
          </a:bodyPr>
          <a:lstStyle/>
          <a:p>
            <a:pPr marL="108000" indent="-228600">
              <a:lnSpc>
                <a:spcPct val="90000"/>
              </a:lnSpc>
              <a:spcBef>
                <a:spcPts val="4819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400" b="0" strike="noStrike" spc="-1"/>
              <a:t>Язык программирования Python и библиотека Pandas с её необходимыми для проекта компонентами</a:t>
            </a:r>
          </a:p>
          <a:p>
            <a:pPr marL="108000" indent="-228600">
              <a:lnSpc>
                <a:spcPct val="90000"/>
              </a:lnSpc>
              <a:spcBef>
                <a:spcPts val="4819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400" b="0" strike="noStrike" spc="-1"/>
              <a:t>Среды разработки Microsoft Azure Notebooks и Microsoft Visual Studio Code</a:t>
            </a:r>
          </a:p>
          <a:p>
            <a:pPr marL="108000" indent="-228600">
              <a:lnSpc>
                <a:spcPct val="90000"/>
              </a:lnSpc>
              <a:spcBef>
                <a:spcPts val="4819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400" b="0" strike="noStrike" spc="-1"/>
              <a:t>Средства для работы с электронными таблицами LibreOffice Calc и Microsoft Excel Online</a:t>
            </a:r>
          </a:p>
          <a:p>
            <a:pPr indent="-228600">
              <a:lnSpc>
                <a:spcPct val="90000"/>
              </a:lnSpc>
              <a:spcBef>
                <a:spcPts val="4819"/>
              </a:spcBef>
              <a:buFont typeface="Arial" panose="020B0604020202020204" pitchFamily="34" charset="0"/>
              <a:buChar char="•"/>
            </a:pPr>
            <a:endParaRPr lang="en-US" sz="1400" b="0" strike="noStrike" spc="-1"/>
          </a:p>
        </p:txBody>
      </p:sp>
      <p:sp>
        <p:nvSpPr>
          <p:cNvPr id="204" name="CustomShape 2"/>
          <p:cNvSpPr/>
          <p:nvPr/>
        </p:nvSpPr>
        <p:spPr>
          <a:xfrm>
            <a:off x="72000" y="1368000"/>
            <a:ext cx="9934560" cy="424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человек, ноутбук, компьютер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BFB136F9-B702-4C77-B9E0-CFA657D52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99" r="-1" b="7007"/>
          <a:stretch/>
        </p:blipFill>
        <p:spPr>
          <a:xfrm>
            <a:off x="20" y="10"/>
            <a:ext cx="10078084" cy="5670540"/>
          </a:xfrm>
          <a:prstGeom prst="rect">
            <a:avLst/>
          </a:prstGeom>
        </p:spPr>
      </p:pic>
      <p:sp>
        <p:nvSpPr>
          <p:cNvPr id="210" name="Freeform: Shape 212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27093"/>
            <a:ext cx="9109060" cy="1870649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" name="CustomShape 1"/>
          <p:cNvSpPr/>
          <p:nvPr/>
        </p:nvSpPr>
        <p:spPr>
          <a:xfrm>
            <a:off x="511027" y="3460994"/>
            <a:ext cx="7661152" cy="5149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0" strike="noStrike" spc="-1">
                <a:latin typeface="+mj-lt"/>
                <a:ea typeface="+mj-ea"/>
                <a:cs typeface="+mj-cs"/>
              </a:rPr>
              <a:t>История вопроса</a:t>
            </a:r>
          </a:p>
        </p:txBody>
      </p:sp>
      <p:sp>
        <p:nvSpPr>
          <p:cNvPr id="208" name="TextShape 3"/>
          <p:cNvSpPr txBox="1"/>
          <p:nvPr/>
        </p:nvSpPr>
        <p:spPr>
          <a:xfrm>
            <a:off x="511028" y="4015954"/>
            <a:ext cx="7908585" cy="1032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59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500" b="1" strike="noStrike" spc="-1"/>
              <a:t>Какой фактор повлиял на кандидата в получении места?</a:t>
            </a:r>
          </a:p>
          <a:p>
            <a:pPr marL="2159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500" b="1" strike="noStrike" spc="-1"/>
              <a:t>Имеет ли значение процент для того, чтобы получить место?</a:t>
            </a:r>
          </a:p>
          <a:p>
            <a:pPr marL="2159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500" b="1" strike="noStrike" spc="-1"/>
              <a:t>Какая степень специализации наиболее востребована корпорацией?</a:t>
            </a:r>
          </a:p>
        </p:txBody>
      </p:sp>
      <p:sp>
        <p:nvSpPr>
          <p:cNvPr id="207" name="CustomShape 2"/>
          <p:cNvSpPr/>
          <p:nvPr/>
        </p:nvSpPr>
        <p:spPr>
          <a:xfrm>
            <a:off x="72720" y="1326600"/>
            <a:ext cx="9934200" cy="434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FCE54-FE63-4349-BBA7-BFDD9F676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30" y="1124916"/>
            <a:ext cx="3807801" cy="1974191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2600" b="1">
                <a:solidFill>
                  <a:schemeClr val="bg1"/>
                </a:solidFill>
              </a:rPr>
            </a:br>
            <a:r>
              <a:rPr lang="en-US" sz="2600" b="1">
                <a:solidFill>
                  <a:schemeClr val="bg1"/>
                </a:solidFill>
              </a:rPr>
              <a:t>Какой фактор повлиял на кандидата в получении места?</a:t>
            </a:r>
            <a:endParaRPr lang="en-US" sz="2600">
              <a:solidFill>
                <a:schemeClr val="bg1"/>
              </a:solidFill>
            </a:endParaRPr>
          </a:p>
          <a:p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8B7D03-3898-4762-BE64-20F1C12E507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51130" y="3393516"/>
            <a:ext cx="3807801" cy="136906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>
              <a:spcBef>
                <a:spcPts val="1000"/>
              </a:spcBef>
            </a:pP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На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отбор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влияют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многие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факторы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его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процедуры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как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правило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несколько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отличаются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в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государственном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частном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секторе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Так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в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государственных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организациях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на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отбор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значительное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влияние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оказывает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политическое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покровительство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В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частом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секторе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дружба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с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менеджерами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работниками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фирмы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может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иметь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важное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значение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но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не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до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такой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степени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как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в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государственных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организациях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здесь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всё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же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целью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отбора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персонала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является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отбор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по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достоинствам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  <a:endParaRPr lang="ru-RU" sz="1400">
              <a:solidFill>
                <a:schemeClr val="bg1"/>
              </a:solidFill>
            </a:endParaRPr>
          </a:p>
        </p:txBody>
      </p:sp>
      <p:pic>
        <p:nvPicPr>
          <p:cNvPr id="4" name="Рисунок 4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1ED01465-340A-4853-845D-AB65937167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7422" r="24504" b="1"/>
          <a:stretch/>
        </p:blipFill>
        <p:spPr>
          <a:xfrm>
            <a:off x="5882991" y="95247"/>
            <a:ext cx="4093284" cy="548005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65C03C-3F17-45DC-A1B9-35ACA4339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82990" y="95247"/>
            <a:ext cx="0" cy="548005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4A161CC-6DC5-4863-B213-94529D6E0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50" y="95247"/>
            <a:ext cx="9871924" cy="548005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1ED01465-340A-4853-845D-AB6593716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" r="-1" b="27094"/>
          <a:stretch/>
        </p:blipFill>
        <p:spPr>
          <a:xfrm>
            <a:off x="20" y="10"/>
            <a:ext cx="10078084" cy="5670540"/>
          </a:xfrm>
          <a:prstGeom prst="rect">
            <a:avLst/>
          </a:prstGeom>
        </p:spPr>
      </p:pic>
      <p:sp>
        <p:nvSpPr>
          <p:cNvPr id="17" name="Freeform: Shape 1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27093"/>
            <a:ext cx="9109060" cy="1870649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FCE54-FE63-4349-BBA7-BFDD9F676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27" y="3415395"/>
            <a:ext cx="7661152" cy="51499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1400" b="1" dirty="0"/>
            </a:br>
            <a:r>
              <a:rPr lang="en-US" sz="2000" b="1" dirty="0" err="1"/>
              <a:t>Факторы</a:t>
            </a:r>
            <a:r>
              <a:rPr lang="en-US" sz="2000" b="1" dirty="0"/>
              <a:t> </a:t>
            </a:r>
            <a:r>
              <a:rPr lang="en-US" sz="2000" b="1" dirty="0" err="1"/>
              <a:t>при</a:t>
            </a:r>
            <a:r>
              <a:rPr lang="en-US" sz="2000" b="1" dirty="0"/>
              <a:t> </a:t>
            </a:r>
            <a:r>
              <a:rPr lang="en-US" sz="2000" b="1" dirty="0" err="1"/>
              <a:t>трудоустройстве</a:t>
            </a:r>
            <a:r>
              <a:rPr lang="en-US" sz="2000" b="1" dirty="0"/>
              <a:t> </a:t>
            </a:r>
            <a:r>
              <a:rPr lang="en-US" sz="2000" b="1" dirty="0" err="1"/>
              <a:t>выпускника</a:t>
            </a:r>
            <a:endParaRPr lang="en-US" sz="2000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8B7D03-3898-4762-BE64-20F1C12E507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59356" y="4020064"/>
            <a:ext cx="7371639" cy="998954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1000"/>
              </a:spcBef>
            </a:pPr>
            <a:r>
              <a:rPr lang="en-US" sz="1600" dirty="0" err="1">
                <a:latin typeface="+mn-lt"/>
                <a:ea typeface="+mn-ea"/>
                <a:cs typeface="+mn-cs"/>
              </a:rPr>
              <a:t>Найти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работу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после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окончания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вуза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непросто</a:t>
            </a:r>
            <a:r>
              <a:rPr lang="en-US" sz="1600" dirty="0">
                <a:latin typeface="+mn-lt"/>
                <a:ea typeface="+mn-ea"/>
                <a:cs typeface="+mn-cs"/>
              </a:rPr>
              <a:t>,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особенно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если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молодой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специалист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не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успел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во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время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учебы</a:t>
            </a:r>
            <a:r>
              <a:rPr lang="en-US" sz="1600" dirty="0">
                <a:latin typeface="+mn-lt"/>
                <a:ea typeface="+mn-ea"/>
                <a:cs typeface="+mn-cs"/>
              </a:rPr>
              <a:t> и </a:t>
            </a:r>
            <a:r>
              <a:rPr lang="en-US" sz="1600" dirty="0" err="1">
                <a:latin typeface="+mn-lt"/>
                <a:ea typeface="+mn-ea"/>
                <a:cs typeface="+mn-cs"/>
              </a:rPr>
              <a:t>стажировок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зарекомендовать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себя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как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многообещающий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сотрудник</a:t>
            </a:r>
            <a:r>
              <a:rPr lang="en-US" sz="1600" dirty="0">
                <a:latin typeface="+mn-lt"/>
                <a:ea typeface="+mn-ea"/>
                <a:cs typeface="+mn-cs"/>
              </a:rPr>
              <a:t> и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предварительно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договориться</a:t>
            </a:r>
            <a:r>
              <a:rPr lang="en-US" sz="1600" dirty="0">
                <a:latin typeface="+mn-lt"/>
                <a:ea typeface="+mn-ea"/>
                <a:cs typeface="+mn-cs"/>
              </a:rPr>
              <a:t> с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нанимателем</a:t>
            </a:r>
            <a:r>
              <a:rPr lang="en-US" sz="1600" dirty="0">
                <a:latin typeface="+mn-lt"/>
                <a:ea typeface="+mn-ea"/>
                <a:cs typeface="+mn-cs"/>
              </a:rPr>
              <a:t>. У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многих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молодых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специалистов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поиски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затягиваются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потому</a:t>
            </a:r>
            <a:r>
              <a:rPr lang="en-US" sz="1600" dirty="0">
                <a:latin typeface="+mn-lt"/>
                <a:ea typeface="+mn-ea"/>
                <a:cs typeface="+mn-cs"/>
              </a:rPr>
              <a:t>, </a:t>
            </a:r>
            <a:r>
              <a:rPr lang="en-US" sz="1600" dirty="0" err="1">
                <a:latin typeface="+mn-lt"/>
                <a:ea typeface="+mn-ea"/>
                <a:cs typeface="+mn-cs"/>
              </a:rPr>
              <a:t>что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они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недооценивают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несколько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важных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правил</a:t>
            </a:r>
            <a:r>
              <a:rPr lang="en-US" sz="1600" dirty="0"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8887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4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внутренний, стол, компьютер, элементы&#10;&#10;Автоматически созданное описание">
            <a:extLst>
              <a:ext uri="{FF2B5EF4-FFF2-40B4-BE49-F238E27FC236}">
                <a16:creationId xmlns:a16="http://schemas.microsoft.com/office/drawing/2014/main" id="{C6626E49-F0DA-48E4-BC96-1C19E2D69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201" r="2" b="5920"/>
          <a:stretch/>
        </p:blipFill>
        <p:spPr>
          <a:xfrm>
            <a:off x="20" y="10"/>
            <a:ext cx="10080605" cy="567054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C034C-8B33-490C-B634-C5B23196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8" y="928027"/>
            <a:ext cx="7560468" cy="2398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b="1">
                <a:solidFill>
                  <a:srgbClr val="FFFFFF"/>
                </a:solidFill>
              </a:rPr>
              <a:t>Выбирать работодателя и корпоративную культуру, а не зарплату и трудовые обязанности.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DFE0954-7AA6-4D25-A74F-8A4128233F9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260078" y="3439210"/>
            <a:ext cx="7560468" cy="908210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2400" dirty="0" err="1">
                <a:ea typeface="+mn-lt"/>
                <a:cs typeface="+mn-lt"/>
              </a:rPr>
              <a:t>Выпускникам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кажется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что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если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начать</a:t>
            </a:r>
            <a:r>
              <a:rPr lang="en-US" sz="2400" dirty="0">
                <a:ea typeface="+mn-lt"/>
                <a:cs typeface="+mn-lt"/>
              </a:rPr>
              <a:t> с </a:t>
            </a:r>
            <a:r>
              <a:rPr lang="en-US" sz="2400" dirty="0" err="1">
                <a:ea typeface="+mn-lt"/>
                <a:cs typeface="+mn-lt"/>
              </a:rPr>
              <a:t>достойной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зарплаты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то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она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будет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автоматически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расти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на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протяжении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всей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карьеры</a:t>
            </a:r>
            <a:r>
              <a:rPr lang="en-US" sz="2400" dirty="0">
                <a:ea typeface="+mn-lt"/>
                <a:cs typeface="+mn-lt"/>
              </a:rPr>
              <a:t>. </a:t>
            </a:r>
            <a:r>
              <a:rPr lang="en-US" sz="2400" dirty="0" err="1">
                <a:ea typeface="+mn-lt"/>
                <a:cs typeface="+mn-lt"/>
              </a:rPr>
              <a:t>Но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уровень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компании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куда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выпускники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выходят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на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работу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важнее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зарплаты</a:t>
            </a:r>
            <a:r>
              <a:rPr lang="en-US" sz="2400" dirty="0">
                <a:ea typeface="+mn-lt"/>
                <a:cs typeface="+mn-lt"/>
              </a:rPr>
              <a:t>. </a:t>
            </a:r>
            <a:endParaRPr lang="en-US" sz="24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385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4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человек, мужчина, внутренний, окно&#10;&#10;Автоматически созданное описание">
            <a:extLst>
              <a:ext uri="{FF2B5EF4-FFF2-40B4-BE49-F238E27FC236}">
                <a16:creationId xmlns:a16="http://schemas.microsoft.com/office/drawing/2014/main" id="{7EC62155-6F96-4819-ADA4-47EAB7C06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2" b="12789"/>
          <a:stretch/>
        </p:blipFill>
        <p:spPr>
          <a:xfrm>
            <a:off x="20" y="10"/>
            <a:ext cx="10080605" cy="567054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5B20E3-7668-4D35-968E-64C58BCF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8" y="928027"/>
            <a:ext cx="7560468" cy="2398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b="1">
                <a:solidFill>
                  <a:srgbClr val="FFFFFF"/>
                </a:solidFill>
              </a:rPr>
              <a:t>Выбирать начальника, а не зарплату. 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ED6C81D-9244-4325-BA17-6948A4BB0D5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260078" y="3439210"/>
            <a:ext cx="7560468" cy="908210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2400" dirty="0" err="1">
                <a:ea typeface="+mn-lt"/>
                <a:cs typeface="+mn-lt"/>
              </a:rPr>
              <a:t>Столь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же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важно</a:t>
            </a:r>
            <a:r>
              <a:rPr lang="en-US" sz="2400" dirty="0">
                <a:ea typeface="+mn-lt"/>
                <a:cs typeface="+mn-lt"/>
              </a:rPr>
              <a:t> в </a:t>
            </a:r>
            <a:r>
              <a:rPr lang="en-US" sz="2400" dirty="0" err="1">
                <a:ea typeface="+mn-lt"/>
                <a:cs typeface="+mn-lt"/>
              </a:rPr>
              <a:t>начале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карьеры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попасть</a:t>
            </a:r>
            <a:r>
              <a:rPr lang="en-US" sz="2400" dirty="0">
                <a:ea typeface="+mn-lt"/>
                <a:cs typeface="+mn-lt"/>
              </a:rPr>
              <a:t> в </a:t>
            </a:r>
            <a:r>
              <a:rPr lang="en-US" sz="2400" dirty="0" err="1">
                <a:ea typeface="+mn-lt"/>
                <a:cs typeface="+mn-lt"/>
              </a:rPr>
              <a:t>команду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квалифицированного</a:t>
            </a:r>
            <a:r>
              <a:rPr lang="en-US" sz="2400" dirty="0">
                <a:ea typeface="+mn-lt"/>
                <a:cs typeface="+mn-lt"/>
              </a:rPr>
              <a:t> и </a:t>
            </a:r>
            <a:r>
              <a:rPr lang="en-US" sz="2400" dirty="0" err="1">
                <a:ea typeface="+mn-lt"/>
                <a:cs typeface="+mn-lt"/>
              </a:rPr>
              <a:t>талантливого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руководителя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который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считает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своей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обязанностью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развивать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сотрудников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629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8153EC8-8E01-4D70-B575-24ABD35A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5281851" cy="5670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79864-75B1-4371-8790-558CAD78D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08" y="543653"/>
            <a:ext cx="3973863" cy="301349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>
                <a:solidFill>
                  <a:schemeClr val="bg1"/>
                </a:solidFill>
              </a:rPr>
              <a:t>Имеется ли процентное значение для того, чтобы получить рабочее место?</a:t>
            </a:r>
          </a:p>
          <a:p>
            <a:endParaRPr lang="en-US" sz="340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5964B0-5865-4E11-A0A2-C61B8DC676BE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39708" y="3758764"/>
            <a:ext cx="3973863" cy="138253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11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Принимая решение о выборе профессии, месте работе, выстраивании профессиональной карьеры, человеку необходимо учитывать, каков спрос на специалистов, на те или иные услуги, товары и как он может измениться в будущем, т.е. знать ситуацию на рынке труда и рынке профессий в данный момент и предполагать ее расклад в будущем.</a:t>
            </a:r>
          </a:p>
        </p:txBody>
      </p:sp>
      <p:pic>
        <p:nvPicPr>
          <p:cNvPr id="4" name="Рисунок 4" descr="Изображение выглядит как часы, комната&#10;&#10;Автоматически созданное описание">
            <a:extLst>
              <a:ext uri="{FF2B5EF4-FFF2-40B4-BE49-F238E27FC236}">
                <a16:creationId xmlns:a16="http://schemas.microsoft.com/office/drawing/2014/main" id="{DEA3B6A4-7D64-4C59-B27D-54880680E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1" r="26076" b="2"/>
          <a:stretch/>
        </p:blipFill>
        <p:spPr>
          <a:xfrm>
            <a:off x="5040311" y="10"/>
            <a:ext cx="5048296" cy="56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4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Application>Microsoft Office PowerPoint</Application>
  <PresentationFormat>Произвольный</PresentationFormat>
  <Slides>25</Slides>
  <Notes>0</Notes>
  <HiddenSlides>0</HiddenSlides>
  <ScaleCrop>false</ScaleCrop>
  <HeadingPairs>
    <vt:vector size="4" baseType="variant">
      <vt:variant>
        <vt:lpstr>Тема</vt:lpstr>
      </vt:variant>
      <vt:variant>
        <vt:i4>5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Команда проекта</vt:lpstr>
      <vt:lpstr>Презентация PowerPoint</vt:lpstr>
      <vt:lpstr>Презентация PowerPoint</vt:lpstr>
      <vt:lpstr> Какой фактор повлиял на кандидата в получении места? </vt:lpstr>
      <vt:lpstr> Факторы при трудоустройстве выпускника</vt:lpstr>
      <vt:lpstr>Выбирать работодателя и корпоративную культуру, а не зарплату и трудовые обязанности.</vt:lpstr>
      <vt:lpstr>Выбирать начальника, а не зарплату. </vt:lpstr>
      <vt:lpstr>Имеется ли процентное значение для того, чтобы получить рабочее место? </vt:lpstr>
      <vt:lpstr>Какие специальности востребованы корпорациями?</vt:lpstr>
      <vt:lpstr>Презентация PowerPoint</vt:lpstr>
      <vt:lpstr>Структура системы</vt:lpstr>
      <vt:lpstr>Этапы разработки и анализа:</vt:lpstr>
      <vt:lpstr>Успешность бывших школьников</vt:lpstr>
      <vt:lpstr>Успешность выпускников ВУЗов</vt:lpstr>
      <vt:lpstr>Насколько успешны будущие студенты и проффесионалы?</vt:lpstr>
      <vt:lpstr>Насколько успешны выпускники ВУЗов и будущие профессионалы?</vt:lpstr>
      <vt:lpstr>Востребованность профессии для выпускников компаниями</vt:lpstr>
      <vt:lpstr>Самые популярные востребованные профессии среди успешных выпускников</vt:lpstr>
      <vt:lpstr>Насколько популярны востребованные профессии в предлагаемых сферах?</vt:lpstr>
      <vt:lpstr>Минусы востребованности</vt:lpstr>
      <vt:lpstr>Насколько успешные выпускники нуждаются в востребованной работе?</vt:lpstr>
      <vt:lpstr>Наши планы на будущее</vt:lpstr>
      <vt:lpstr>Спасибо за внимание!</vt:lpstr>
      <vt:lpstr>Репозитории, датасеты и отчёты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dc:description/>
  <cp:lastModifiedBy/>
  <cp:revision>1216</cp:revision>
  <dcterms:created xsi:type="dcterms:W3CDTF">2020-07-16T12:10:20Z</dcterms:created>
  <dcterms:modified xsi:type="dcterms:W3CDTF">2020-08-14T15:43:07Z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Notes">
    <vt:i4>0</vt:i4>
  </property>
  <property fmtid="{D5CDD505-2E9C-101B-9397-08002B2CF9AE}" pid="7" name="PresentationFormat">
    <vt:lpwstr>Произвольный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8</vt:i4>
  </property>
</Properties>
</file>